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256" r:id="rId3"/>
    <p:sldId id="257" r:id="rId4"/>
    <p:sldId id="258" r:id="rId5"/>
    <p:sldId id="259" r:id="rId6"/>
    <p:sldId id="260" r:id="rId7"/>
    <p:sldId id="261" r:id="rId8"/>
    <p:sldId id="262" r:id="rId9"/>
    <p:sldId id="263" r:id="rId10"/>
    <p:sldId id="268" r:id="rId11"/>
    <p:sldId id="264" r:id="rId12"/>
    <p:sldId id="267" r:id="rId13"/>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64"/>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6" name="任意多边形: 形状 6"/>
          <p:cNvSpPr/>
          <p:nvPr/>
        </p:nvSpPr>
        <p:spPr>
          <a:xfrm>
            <a:off x="11123613" y="-7938"/>
            <a:ext cx="1068387" cy="1052513"/>
          </a:xfrm>
          <a:custGeom>
            <a:avLst/>
            <a:gdLst>
              <a:gd name="connsiteX0" fmla="*/ 65352 w 1068729"/>
              <a:gd name="connsiteY0" fmla="*/ 0 h 1052118"/>
              <a:gd name="connsiteX1" fmla="*/ 1068729 w 1068729"/>
              <a:gd name="connsiteY1" fmla="*/ 0 h 1052118"/>
              <a:gd name="connsiteX2" fmla="*/ 1068729 w 1068729"/>
              <a:gd name="connsiteY2" fmla="*/ 977750 h 1052118"/>
              <a:gd name="connsiteX3" fmla="*/ 1040113 w 1068729"/>
              <a:gd name="connsiteY3" fmla="*/ 993283 h 1052118"/>
              <a:gd name="connsiteX4" fmla="*/ 748689 w 1068729"/>
              <a:gd name="connsiteY4" fmla="*/ 1052118 h 1052118"/>
              <a:gd name="connsiteX5" fmla="*/ 0 w 1068729"/>
              <a:gd name="connsiteY5" fmla="*/ 303429 h 1052118"/>
              <a:gd name="connsiteX6" fmla="*/ 58836 w 1068729"/>
              <a:gd name="connsiteY6" fmla="*/ 12005 h 10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8729" h="1052118">
                <a:moveTo>
                  <a:pt x="65352" y="0"/>
                </a:moveTo>
                <a:lnTo>
                  <a:pt x="1068729" y="0"/>
                </a:lnTo>
                <a:lnTo>
                  <a:pt x="1068729" y="977750"/>
                </a:lnTo>
                <a:lnTo>
                  <a:pt x="1040113" y="993283"/>
                </a:lnTo>
                <a:cubicBezTo>
                  <a:pt x="950541" y="1031168"/>
                  <a:pt x="852062" y="1052118"/>
                  <a:pt x="748689" y="1052118"/>
                </a:cubicBezTo>
                <a:cubicBezTo>
                  <a:pt x="335199" y="1052118"/>
                  <a:pt x="0" y="716919"/>
                  <a:pt x="0" y="303429"/>
                </a:cubicBezTo>
                <a:cubicBezTo>
                  <a:pt x="0" y="200056"/>
                  <a:pt x="20950" y="101577"/>
                  <a:pt x="58836" y="1200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7" name="椭圆 7"/>
          <p:cNvSpPr/>
          <p:nvPr/>
        </p:nvSpPr>
        <p:spPr>
          <a:xfrm>
            <a:off x="8029575" y="458788"/>
            <a:ext cx="741363" cy="7413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8" name="任意多边形: 形状 8"/>
          <p:cNvSpPr/>
          <p:nvPr/>
        </p:nvSpPr>
        <p:spPr>
          <a:xfrm>
            <a:off x="3287713" y="-7938"/>
            <a:ext cx="1457325" cy="584201"/>
          </a:xfrm>
          <a:custGeom>
            <a:avLst/>
            <a:gdLst>
              <a:gd name="connsiteX0" fmla="*/ 0 w 1458561"/>
              <a:gd name="connsiteY0" fmla="*/ 0 h 584280"/>
              <a:gd name="connsiteX1" fmla="*/ 1458561 w 1458561"/>
              <a:gd name="connsiteY1" fmla="*/ 0 h 584280"/>
              <a:gd name="connsiteX2" fmla="*/ 1419134 w 1458561"/>
              <a:gd name="connsiteY2" fmla="*/ 127015 h 584280"/>
              <a:gd name="connsiteX3" fmla="*/ 729281 w 1458561"/>
              <a:gd name="connsiteY3" fmla="*/ 584280 h 584280"/>
              <a:gd name="connsiteX4" fmla="*/ 39427 w 1458561"/>
              <a:gd name="connsiteY4" fmla="*/ 127015 h 584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561" h="584280">
                <a:moveTo>
                  <a:pt x="0" y="0"/>
                </a:moveTo>
                <a:lnTo>
                  <a:pt x="1458561" y="0"/>
                </a:lnTo>
                <a:lnTo>
                  <a:pt x="1419134" y="127015"/>
                </a:lnTo>
                <a:cubicBezTo>
                  <a:pt x="1305477" y="395731"/>
                  <a:pt x="1039398" y="584280"/>
                  <a:pt x="729281" y="584280"/>
                </a:cubicBezTo>
                <a:cubicBezTo>
                  <a:pt x="419163" y="584280"/>
                  <a:pt x="153084" y="395731"/>
                  <a:pt x="39427" y="12701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9" name="任意多边形: 形状 9"/>
          <p:cNvSpPr/>
          <p:nvPr/>
        </p:nvSpPr>
        <p:spPr>
          <a:xfrm>
            <a:off x="5199063" y="5929313"/>
            <a:ext cx="1828800" cy="938212"/>
          </a:xfrm>
          <a:custGeom>
            <a:avLst/>
            <a:gdLst>
              <a:gd name="connsiteX0" fmla="*/ 1058486 w 2116971"/>
              <a:gd name="connsiteY0" fmla="*/ 0 h 1086707"/>
              <a:gd name="connsiteX1" fmla="*/ 2116971 w 2116971"/>
              <a:gd name="connsiteY1" fmla="*/ 1058486 h 1086707"/>
              <a:gd name="connsiteX2" fmla="*/ 2114126 w 2116971"/>
              <a:gd name="connsiteY2" fmla="*/ 1086707 h 1086707"/>
              <a:gd name="connsiteX3" fmla="*/ 2845 w 2116971"/>
              <a:gd name="connsiteY3" fmla="*/ 1086707 h 1086707"/>
              <a:gd name="connsiteX4" fmla="*/ 0 w 2116971"/>
              <a:gd name="connsiteY4" fmla="*/ 1058486 h 1086707"/>
              <a:gd name="connsiteX5" fmla="*/ 1058486 w 2116971"/>
              <a:gd name="connsiteY5" fmla="*/ 0 h 1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971" h="1086707">
                <a:moveTo>
                  <a:pt x="1058486" y="0"/>
                </a:moveTo>
                <a:cubicBezTo>
                  <a:pt x="1643071" y="0"/>
                  <a:pt x="2116971" y="473900"/>
                  <a:pt x="2116971" y="1058486"/>
                </a:cubicBezTo>
                <a:lnTo>
                  <a:pt x="2114126" y="1086707"/>
                </a:lnTo>
                <a:lnTo>
                  <a:pt x="2845" y="1086707"/>
                </a:lnTo>
                <a:lnTo>
                  <a:pt x="0" y="1058486"/>
                </a:lnTo>
                <a:cubicBezTo>
                  <a:pt x="0" y="473900"/>
                  <a:pt x="473899" y="0"/>
                  <a:pt x="10584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10" name="任意多边形: 形状 10"/>
          <p:cNvSpPr/>
          <p:nvPr/>
        </p:nvSpPr>
        <p:spPr>
          <a:xfrm>
            <a:off x="10945813" y="6275388"/>
            <a:ext cx="1036637" cy="593725"/>
          </a:xfrm>
          <a:custGeom>
            <a:avLst/>
            <a:gdLst>
              <a:gd name="connsiteX0" fmla="*/ 517890 w 1035780"/>
              <a:gd name="connsiteY0" fmla="*/ 0 h 593238"/>
              <a:gd name="connsiteX1" fmla="*/ 1035780 w 1035780"/>
              <a:gd name="connsiteY1" fmla="*/ 517890 h 593238"/>
              <a:gd name="connsiteX2" fmla="*/ 1028184 w 1035780"/>
              <a:gd name="connsiteY2" fmla="*/ 593238 h 593238"/>
              <a:gd name="connsiteX3" fmla="*/ 7596 w 1035780"/>
              <a:gd name="connsiteY3" fmla="*/ 593238 h 593238"/>
              <a:gd name="connsiteX4" fmla="*/ 0 w 1035780"/>
              <a:gd name="connsiteY4" fmla="*/ 517890 h 593238"/>
              <a:gd name="connsiteX5" fmla="*/ 517890 w 1035780"/>
              <a:gd name="connsiteY5" fmla="*/ 0 h 59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5780" h="593238">
                <a:moveTo>
                  <a:pt x="517890" y="0"/>
                </a:moveTo>
                <a:cubicBezTo>
                  <a:pt x="803913" y="0"/>
                  <a:pt x="1035780" y="231867"/>
                  <a:pt x="1035780" y="517890"/>
                </a:cubicBezTo>
                <a:lnTo>
                  <a:pt x="1028184" y="593238"/>
                </a:lnTo>
                <a:lnTo>
                  <a:pt x="7596" y="593238"/>
                </a:lnTo>
                <a:lnTo>
                  <a:pt x="0" y="517890"/>
                </a:lnTo>
                <a:cubicBezTo>
                  <a:pt x="0" y="231867"/>
                  <a:pt x="231867" y="0"/>
                  <a:pt x="5178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11" name="任意多边形: 形状 11"/>
          <p:cNvSpPr/>
          <p:nvPr/>
        </p:nvSpPr>
        <p:spPr>
          <a:xfrm>
            <a:off x="-19050" y="6184900"/>
            <a:ext cx="787400" cy="673100"/>
          </a:xfrm>
          <a:custGeom>
            <a:avLst/>
            <a:gdLst>
              <a:gd name="connsiteX0" fmla="*/ 269296 w 787186"/>
              <a:gd name="connsiteY0" fmla="*/ 0 h 673570"/>
              <a:gd name="connsiteX1" fmla="*/ 787186 w 787186"/>
              <a:gd name="connsiteY1" fmla="*/ 517890 h 673570"/>
              <a:gd name="connsiteX2" fmla="*/ 776665 w 787186"/>
              <a:gd name="connsiteY2" fmla="*/ 622263 h 673570"/>
              <a:gd name="connsiteX3" fmla="*/ 760738 w 787186"/>
              <a:gd name="connsiteY3" fmla="*/ 673570 h 673570"/>
              <a:gd name="connsiteX4" fmla="*/ 0 w 787186"/>
              <a:gd name="connsiteY4" fmla="*/ 673570 h 673570"/>
              <a:gd name="connsiteX5" fmla="*/ 0 w 787186"/>
              <a:gd name="connsiteY5" fmla="*/ 77450 h 673570"/>
              <a:gd name="connsiteX6" fmla="*/ 67710 w 787186"/>
              <a:gd name="connsiteY6" fmla="*/ 40699 h 673570"/>
              <a:gd name="connsiteX7" fmla="*/ 269296 w 787186"/>
              <a:gd name="connsiteY7" fmla="*/ 0 h 673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186" h="673570">
                <a:moveTo>
                  <a:pt x="269296" y="0"/>
                </a:moveTo>
                <a:cubicBezTo>
                  <a:pt x="555319" y="0"/>
                  <a:pt x="787186" y="231867"/>
                  <a:pt x="787186" y="517890"/>
                </a:cubicBezTo>
                <a:cubicBezTo>
                  <a:pt x="787186" y="553643"/>
                  <a:pt x="783563" y="588550"/>
                  <a:pt x="776665" y="622263"/>
                </a:cubicBezTo>
                <a:lnTo>
                  <a:pt x="760738" y="673570"/>
                </a:lnTo>
                <a:lnTo>
                  <a:pt x="0" y="673570"/>
                </a:lnTo>
                <a:lnTo>
                  <a:pt x="0" y="77450"/>
                </a:lnTo>
                <a:lnTo>
                  <a:pt x="67710" y="40699"/>
                </a:lnTo>
                <a:cubicBezTo>
                  <a:pt x="129669" y="14492"/>
                  <a:pt x="197790" y="0"/>
                  <a:pt x="26929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12" name="KSO_Shape"/>
          <p:cNvSpPr/>
          <p:nvPr/>
        </p:nvSpPr>
        <p:spPr>
          <a:xfrm rot="13141020">
            <a:off x="484188" y="1138238"/>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3" name="KSO_Shape"/>
          <p:cNvSpPr/>
          <p:nvPr/>
        </p:nvSpPr>
        <p:spPr>
          <a:xfrm rot="17100000">
            <a:off x="822325" y="3236913"/>
            <a:ext cx="215900" cy="19050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4" name="KSO_Shape"/>
          <p:cNvSpPr/>
          <p:nvPr/>
        </p:nvSpPr>
        <p:spPr>
          <a:xfrm rot="10154805">
            <a:off x="8432800" y="611663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5" name="KSO_Shape"/>
          <p:cNvSpPr/>
          <p:nvPr/>
        </p:nvSpPr>
        <p:spPr>
          <a:xfrm rot="11738950">
            <a:off x="10777538" y="256063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6" name=" 184"/>
          <p:cNvSpPr/>
          <p:nvPr/>
        </p:nvSpPr>
        <p:spPr>
          <a:xfrm>
            <a:off x="727075" y="1936750"/>
            <a:ext cx="936625" cy="936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fontAlgn="auto">
              <a:spcBef>
                <a:spcPts val="0"/>
              </a:spcBef>
              <a:spcAft>
                <a:spcPts val="0"/>
              </a:spcAft>
              <a:buFontTx/>
              <a:buNone/>
              <a:defRPr/>
            </a:pPr>
            <a:endParaRPr lang="zh-CN" altLang="en-US" noProof="1">
              <a:solidFill>
                <a:srgbClr val="FFFFFF"/>
              </a:solidFill>
            </a:endParaRPr>
          </a:p>
        </p:txBody>
      </p:sp>
      <p:sp>
        <p:nvSpPr>
          <p:cNvPr id="4" name="标题 3"/>
          <p:cNvSpPr>
            <a:spLocks noGrp="1"/>
          </p:cNvSpPr>
          <p:nvPr>
            <p:ph type="ctrTitle"/>
          </p:nvPr>
        </p:nvSpPr>
        <p:spPr>
          <a:xfrm>
            <a:off x="2749459" y="2343802"/>
            <a:ext cx="6676572" cy="902363"/>
          </a:xfrm>
        </p:spPr>
        <p:txBody>
          <a:bodyPr anchor="b">
            <a:normAutofit/>
          </a:bodyPr>
          <a:lstStyle>
            <a:lvl1pPr algn="ctr">
              <a:defRPr sz="4800" b="1">
                <a:solidFill>
                  <a:schemeClr val="tx1">
                    <a:lumMod val="65000"/>
                    <a:lumOff val="35000"/>
                  </a:schemeClr>
                </a:solidFill>
              </a:defRPr>
            </a:lvl1pPr>
          </a:lstStyle>
          <a:p>
            <a:r>
              <a:rPr lang="zh-CN" altLang="en-US" noProof="1" smtClean="0"/>
              <a:t>单击此处编辑母版标题样式</a:t>
            </a:r>
            <a:endParaRPr lang="zh-CN" altLang="en-US" noProof="1"/>
          </a:p>
        </p:txBody>
      </p:sp>
      <p:sp>
        <p:nvSpPr>
          <p:cNvPr id="5" name="副标题 4"/>
          <p:cNvSpPr>
            <a:spLocks noGrp="1"/>
          </p:cNvSpPr>
          <p:nvPr>
            <p:ph type="subTitle" idx="1"/>
          </p:nvPr>
        </p:nvSpPr>
        <p:spPr>
          <a:xfrm>
            <a:off x="2749459" y="3294698"/>
            <a:ext cx="6676572" cy="590550"/>
          </a:xfrm>
        </p:spPr>
        <p:txBody>
          <a:bodyPr>
            <a:normAutofit/>
          </a:bodyPr>
          <a:lstStyle>
            <a:lvl1pPr marL="0" indent="0" algn="ctr">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17" name="日期占位符 3"/>
          <p:cNvSpPr>
            <a:spLocks noGrp="1"/>
          </p:cNvSpPr>
          <p:nvPr>
            <p:ph type="dt" sz="half" idx="10"/>
          </p:nvPr>
        </p:nvSpPr>
        <p:spPr/>
        <p:txBody>
          <a:bodyPr/>
          <a:lstStyle>
            <a:lvl1pPr>
              <a:defRPr/>
            </a:lvl1pPr>
          </a:lstStyle>
          <a:p>
            <a:fld id="{760FBDFE-C587-4B4C-A407-44438C67B59E}" type="datetimeFigureOut">
              <a:rPr lang="zh-CN" altLang="en-US" smtClean="0"/>
            </a:fld>
            <a:endParaRPr lang="zh-CN" altLang="en-US"/>
          </a:p>
        </p:txBody>
      </p:sp>
      <p:sp>
        <p:nvSpPr>
          <p:cNvPr id="18" name="页脚占位符 4"/>
          <p:cNvSpPr>
            <a:spLocks noGrp="1"/>
          </p:cNvSpPr>
          <p:nvPr>
            <p:ph type="ftr" sz="quarter" idx="11"/>
          </p:nvPr>
        </p:nvSpPr>
        <p:spPr/>
        <p:txBody>
          <a:bodyPr/>
          <a:lstStyle>
            <a:lvl1pPr>
              <a:defRPr/>
            </a:lvl1pPr>
          </a:lstStyle>
          <a:p>
            <a:endParaRPr lang="zh-CN" altLang="en-US"/>
          </a:p>
        </p:txBody>
      </p:sp>
      <p:sp>
        <p:nvSpPr>
          <p:cNvPr id="19" name="灯片编号占位符 5"/>
          <p:cNvSpPr>
            <a:spLocks noGrp="1"/>
          </p:cNvSpPr>
          <p:nvPr>
            <p:ph type="sldNum" sz="quarter" idx="12"/>
          </p:nvPr>
        </p:nvSpPr>
        <p:spPr/>
        <p:txBody>
          <a:bodyPr/>
          <a:lstStyle>
            <a:lvl1pPr>
              <a:defRPr smtClean="0"/>
            </a:lvl1p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fld id="{760FBDFE-C587-4B4C-A407-44438C67B59E}" type="datetimeFigureOut">
              <a:rPr lang="zh-CN" altLang="en-US" smtClean="0"/>
            </a:fld>
            <a:endParaRPr lang="zh-CN" altLang="en-US"/>
          </a:p>
        </p:txBody>
      </p:sp>
      <p:sp>
        <p:nvSpPr>
          <p:cNvPr id="3" name="页脚占位符 4"/>
          <p:cNvSpPr>
            <a:spLocks noGrp="1"/>
          </p:cNvSpPr>
          <p:nvPr>
            <p:ph type="ftr" sz="quarter" idx="11"/>
          </p:nvPr>
        </p:nvSpPr>
        <p:spPr/>
        <p:txBody>
          <a:bodyPr/>
          <a:lstStyle>
            <a:lvl1pPr>
              <a:defRPr/>
            </a:lvl1pPr>
          </a:lstStyle>
          <a:p>
            <a:endParaRPr lang="zh-CN" altLang="en-US"/>
          </a:p>
        </p:txBody>
      </p:sp>
      <p:sp>
        <p:nvSpPr>
          <p:cNvPr id="4" name="灯片编号占位符 5"/>
          <p:cNvSpPr>
            <a:spLocks noGrp="1"/>
          </p:cNvSpPr>
          <p:nvPr>
            <p:ph type="sldNum" sz="quarter" idx="12"/>
          </p:nvPr>
        </p:nvSpPr>
        <p:spPr/>
        <p:txBody>
          <a:bodyPr/>
          <a:lstStyle>
            <a:lvl1pPr>
              <a:defRPr/>
            </a:lvl1p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4" name="任意多边形: 形状 45"/>
          <p:cNvSpPr/>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5" name="任意多边形: 形状 46"/>
          <p:cNvSpPr/>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6" name="KSO_Shape"/>
          <p:cNvSpPr/>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7" name="KSO_Shape"/>
          <p:cNvSpPr/>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8" name="KSO_Shape"/>
          <p:cNvSpPr/>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9" name="KSO_Shape"/>
          <p:cNvSpPr/>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0" name="日期占位符 3"/>
          <p:cNvSpPr>
            <a:spLocks noGrp="1"/>
          </p:cNvSpPr>
          <p:nvPr>
            <p:ph type="dt" sz="half" idx="10"/>
          </p:nvPr>
        </p:nvSpPr>
        <p:spPr/>
        <p:txBody>
          <a:bodyPr/>
          <a:lstStyle>
            <a:lvl1pPr>
              <a:defRPr/>
            </a:lvl1pPr>
          </a:lstStyle>
          <a:p>
            <a:fld id="{760FBDFE-C587-4B4C-A407-44438C67B59E}" type="datetimeFigureOut">
              <a:rPr lang="zh-CN" altLang="en-US" smtClean="0"/>
            </a:fld>
            <a:endParaRPr lang="zh-CN" altLang="en-US"/>
          </a:p>
        </p:txBody>
      </p:sp>
      <p:sp>
        <p:nvSpPr>
          <p:cNvPr id="11" name="页脚占位符 4"/>
          <p:cNvSpPr>
            <a:spLocks noGrp="1"/>
          </p:cNvSpPr>
          <p:nvPr>
            <p:ph type="ftr" sz="quarter" idx="11"/>
          </p:nvPr>
        </p:nvSpPr>
        <p:spPr/>
        <p:txBody>
          <a:bodyPr/>
          <a:lstStyle>
            <a:lvl1pPr>
              <a:defRPr/>
            </a:lvl1pPr>
          </a:lstStyle>
          <a:p>
            <a:endParaRPr lang="zh-CN" altLang="en-US"/>
          </a:p>
        </p:txBody>
      </p:sp>
      <p:sp>
        <p:nvSpPr>
          <p:cNvPr id="12" name="灯片编号占位符 5"/>
          <p:cNvSpPr>
            <a:spLocks noGrp="1"/>
          </p:cNvSpPr>
          <p:nvPr>
            <p:ph type="sldNum" sz="quarter" idx="12"/>
          </p:nvPr>
        </p:nvSpPr>
        <p:spPr/>
        <p:txBody>
          <a:bodyPr/>
          <a:lstStyle>
            <a:lvl1pPr>
              <a:defRPr smtClean="0"/>
            </a:lvl1p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sp>
        <p:nvSpPr>
          <p:cNvPr id="7" name="内容占位符 6"/>
          <p:cNvSpPr>
            <a:spLocks noGrp="1"/>
          </p:cNvSpPr>
          <p:nvPr>
            <p:ph sz="quarter" idx="13"/>
          </p:nvPr>
        </p:nvSpPr>
        <p:spPr>
          <a:xfrm>
            <a:off x="838200" y="551543"/>
            <a:ext cx="10515600" cy="555897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3" name="日期占位符 3"/>
          <p:cNvSpPr>
            <a:spLocks noGrp="1"/>
          </p:cNvSpPr>
          <p:nvPr>
            <p:ph type="dt" sz="half" idx="14"/>
          </p:nvPr>
        </p:nvSpPr>
        <p:spPr/>
        <p:txBody>
          <a:bodyPr/>
          <a:lstStyle>
            <a:lvl1pPr>
              <a:defRPr/>
            </a:lvl1pPr>
          </a:lstStyle>
          <a:p>
            <a:pPr>
              <a:defRPr/>
            </a:pPr>
            <a:fld id="{A1EB54FE-17D8-4201-A2BE-3C569D776F8B}" type="datetimeFigureOut">
              <a:rPr lang="zh-CN" altLang="en-US"/>
            </a:fld>
            <a:endParaRPr lang="zh-CN" altLang="en-US"/>
          </a:p>
        </p:txBody>
      </p:sp>
      <p:sp>
        <p:nvSpPr>
          <p:cNvPr id="4" name="页脚占位符 4"/>
          <p:cNvSpPr>
            <a:spLocks noGrp="1"/>
          </p:cNvSpPr>
          <p:nvPr>
            <p:ph type="ftr" sz="quarter" idx="15"/>
          </p:nvPr>
        </p:nvSpPr>
        <p:spPr/>
        <p:txBody>
          <a:bodyPr/>
          <a:lstStyle>
            <a:lvl1pPr>
              <a:defRPr/>
            </a:lvl1pPr>
          </a:lstStyle>
          <a:p>
            <a:pPr>
              <a:defRPr/>
            </a:pPr>
            <a:endParaRPr lang="zh-CN" altLang="en-US"/>
          </a:p>
        </p:txBody>
      </p:sp>
      <p:sp>
        <p:nvSpPr>
          <p:cNvPr id="5" name="灯片编号占位符 5"/>
          <p:cNvSpPr>
            <a:spLocks noGrp="1"/>
          </p:cNvSpPr>
          <p:nvPr>
            <p:ph type="sldNum" sz="quarter" idx="16"/>
          </p:nvPr>
        </p:nvSpPr>
        <p:spPr/>
        <p:txBody>
          <a:bodyPr/>
          <a:lstStyle>
            <a:lvl1pPr>
              <a:defRPr/>
            </a:lvl1pPr>
          </a:lstStyle>
          <a:p>
            <a:pPr>
              <a:defRPr/>
            </a:pPr>
            <a:fld id="{E1190F85-A340-4407-97EC-3849D2553C6B}" type="slidenum">
              <a:rPr lang="zh-CN" altLang="en-US"/>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任意多边形: 形状 45"/>
          <p:cNvSpPr/>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5" name="任意多边形: 形状 46"/>
          <p:cNvSpPr/>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6" name="KSO_Shape"/>
          <p:cNvSpPr/>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7" name="KSO_Shape"/>
          <p:cNvSpPr/>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8" name="KSO_Shape"/>
          <p:cNvSpPr/>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9" name="KSO_Shape"/>
          <p:cNvSpPr/>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7" name="标题 16"/>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charset="-122"/>
                <a:ea typeface="黑体" charset="-122"/>
              </a:defRPr>
            </a:lvl1pPr>
          </a:lstStyle>
          <a:p>
            <a:r>
              <a:rPr lang="zh-CN" altLang="en-US" noProof="1"/>
              <a:t>单击此处编辑母版标题样式</a:t>
            </a:r>
            <a:endParaRPr lang="zh-CN" altLang="en-US" noProof="1"/>
          </a:p>
        </p:txBody>
      </p:sp>
      <p:sp>
        <p:nvSpPr>
          <p:cNvPr id="18" name="内容占位符 17"/>
          <p:cNvSpPr>
            <a:spLocks noGrp="1"/>
          </p:cNvSpPr>
          <p:nvPr>
            <p:ph idx="1"/>
          </p:nvPr>
        </p:nvSpPr>
        <p:spPr>
          <a:xfrm>
            <a:off x="876880" y="1716563"/>
            <a:ext cx="10515600" cy="4351338"/>
          </a:xfrm>
        </p:spPr>
        <p:txBody>
          <a:bodyPr>
            <a:normAutofit/>
          </a:bodyPr>
          <a:lstStyle>
            <a:lvl1pPr>
              <a:defRPr sz="2400">
                <a:solidFill>
                  <a:schemeClr val="tx1">
                    <a:lumMod val="50000"/>
                    <a:lumOff val="50000"/>
                  </a:schemeClr>
                </a:solidFill>
              </a:defRPr>
            </a:lvl1pPr>
            <a:lvl2pPr>
              <a:defRPr sz="2000">
                <a:solidFill>
                  <a:schemeClr val="tx1">
                    <a:lumMod val="50000"/>
                    <a:lumOff val="50000"/>
                  </a:schemeClr>
                </a:solidFill>
              </a:defRPr>
            </a:lvl2pPr>
            <a:lvl3pPr>
              <a:defRPr sz="1800">
                <a:solidFill>
                  <a:schemeClr val="tx1">
                    <a:lumMod val="50000"/>
                    <a:lumOff val="50000"/>
                  </a:schemeClr>
                </a:solidFill>
              </a:defRPr>
            </a:lvl3pPr>
            <a:lvl4pPr>
              <a:defRPr sz="1800">
                <a:solidFill>
                  <a:schemeClr val="tx1">
                    <a:lumMod val="50000"/>
                    <a:lumOff val="50000"/>
                  </a:schemeClr>
                </a:solidFill>
              </a:defRPr>
            </a:lvl4pPr>
            <a:lvl5pPr>
              <a:defRPr sz="1800">
                <a:solidFill>
                  <a:schemeClr val="tx1">
                    <a:lumMod val="50000"/>
                    <a:lumOff val="50000"/>
                  </a:schemeClr>
                </a:solidFill>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0" name="日期占位符 3"/>
          <p:cNvSpPr>
            <a:spLocks noGrp="1"/>
          </p:cNvSpPr>
          <p:nvPr>
            <p:ph type="dt" sz="half" idx="10"/>
          </p:nvPr>
        </p:nvSpPr>
        <p:spPr/>
        <p:txBody>
          <a:bodyPr/>
          <a:lstStyle>
            <a:lvl1pPr>
              <a:defRPr smtClean="0"/>
            </a:lvl1pPr>
          </a:lstStyle>
          <a:p>
            <a:pPr>
              <a:defRPr/>
            </a:pPr>
            <a:fld id="{8D7D9A98-2B42-4142-BB4A-011734DDEA85}" type="datetimeFigureOut">
              <a:rPr lang="zh-CN" altLang="en-US"/>
            </a:fld>
            <a:endParaRPr lang="zh-CN" altLang="en-US"/>
          </a:p>
        </p:txBody>
      </p:sp>
      <p:sp>
        <p:nvSpPr>
          <p:cNvPr id="11" name="页脚占位符 4"/>
          <p:cNvSpPr>
            <a:spLocks noGrp="1"/>
          </p:cNvSpPr>
          <p:nvPr>
            <p:ph type="ftr" sz="quarter" idx="11"/>
          </p:nvPr>
        </p:nvSpPr>
        <p:spPr/>
        <p:txBody>
          <a:bodyPr/>
          <a:lstStyle>
            <a:lvl1pPr>
              <a:defRPr/>
            </a:lvl1pPr>
          </a:lstStyle>
          <a:p>
            <a:pPr>
              <a:defRPr/>
            </a:pPr>
            <a:endParaRPr lang="zh-CN" altLang="en-US"/>
          </a:p>
        </p:txBody>
      </p:sp>
      <p:sp>
        <p:nvSpPr>
          <p:cNvPr id="12" name="灯片编号占位符 5"/>
          <p:cNvSpPr>
            <a:spLocks noGrp="1"/>
          </p:cNvSpPr>
          <p:nvPr>
            <p:ph type="sldNum" sz="quarter" idx="12"/>
          </p:nvPr>
        </p:nvSpPr>
        <p:spPr/>
        <p:txBody>
          <a:bodyPr/>
          <a:lstStyle>
            <a:lvl1pPr>
              <a:defRPr/>
            </a:lvl1pPr>
          </a:lstStyle>
          <a:p>
            <a:pPr>
              <a:defRPr/>
            </a:pPr>
            <a:fld id="{A2A45CD9-59AE-47D5-A754-1A2E716032DF}" type="slidenum">
              <a:rPr lang="zh-CN" altLang="en-US"/>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图片和文字">
    <p:spTree>
      <p:nvGrpSpPr>
        <p:cNvPr id="1" name=""/>
        <p:cNvGrpSpPr/>
        <p:nvPr/>
      </p:nvGrpSpPr>
      <p:grpSpPr>
        <a:xfrm>
          <a:off x="0" y="0"/>
          <a:ext cx="0" cy="0"/>
          <a:chOff x="0" y="0"/>
          <a:chExt cx="0" cy="0"/>
        </a:xfrm>
      </p:grpSpPr>
      <p:sp>
        <p:nvSpPr>
          <p:cNvPr id="7" name="任意多边形: 形状 45"/>
          <p:cNvSpPr/>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8" name="任意多边形: 形状 46"/>
          <p:cNvSpPr/>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9" name="KSO_Shape"/>
          <p:cNvSpPr/>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0" name="KSO_Shape"/>
          <p:cNvSpPr/>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1" name="KSO_Shape"/>
          <p:cNvSpPr/>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2" name="KSO_Shape"/>
          <p:cNvSpPr/>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7" name="图片占位符 16"/>
          <p:cNvSpPr>
            <a:spLocks noGrp="1"/>
          </p:cNvSpPr>
          <p:nvPr>
            <p:ph type="pic" sz="quarter" idx="14"/>
          </p:nvPr>
        </p:nvSpPr>
        <p:spPr>
          <a:xfrm>
            <a:off x="779835" y="1685925"/>
            <a:ext cx="4513262" cy="3910013"/>
          </a:xfrm>
        </p:spPr>
        <p:txBody>
          <a:bodyPr/>
          <a:lstStyle/>
          <a:p>
            <a:pPr lvl="0"/>
            <a:endParaRPr lang="zh-CN" altLang="en-US" noProof="1"/>
          </a:p>
        </p:txBody>
      </p:sp>
      <p:sp>
        <p:nvSpPr>
          <p:cNvPr id="19" name="文本占位符 18"/>
          <p:cNvSpPr>
            <a:spLocks noGrp="1"/>
          </p:cNvSpPr>
          <p:nvPr>
            <p:ph type="body" sz="quarter" idx="15"/>
          </p:nvPr>
        </p:nvSpPr>
        <p:spPr>
          <a:xfrm>
            <a:off x="6327775" y="2717800"/>
            <a:ext cx="5026025" cy="2878138"/>
          </a:xfrm>
        </p:spPr>
        <p:txBody>
          <a:bodyPr/>
          <a:lstStyle>
            <a:lvl1pPr marL="0" indent="0">
              <a:buNone/>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zh-CN" altLang="en-US" noProof="1" smtClean="0"/>
              <a:t>单击此处编辑母版文本样式</a:t>
            </a:r>
            <a:endParaRPr lang="zh-CN" altLang="en-US" noProof="1" smtClean="0"/>
          </a:p>
        </p:txBody>
      </p:sp>
      <p:sp>
        <p:nvSpPr>
          <p:cNvPr id="21" name="文本占位符 20"/>
          <p:cNvSpPr>
            <a:spLocks noGrp="1"/>
          </p:cNvSpPr>
          <p:nvPr>
            <p:ph type="body" sz="quarter" idx="16"/>
          </p:nvPr>
        </p:nvSpPr>
        <p:spPr>
          <a:xfrm>
            <a:off x="6327775" y="1685925"/>
            <a:ext cx="5026025" cy="515938"/>
          </a:xfrm>
        </p:spPr>
        <p:txBody>
          <a:bodyPr>
            <a:noAutofit/>
          </a:bodyPr>
          <a:lstStyle>
            <a:lvl1pPr marL="0" indent="0">
              <a:buNone/>
              <a:defRPr sz="2000">
                <a:solidFill>
                  <a:schemeClr val="tx1">
                    <a:lumMod val="65000"/>
                    <a:lumOff val="35000"/>
                  </a:schemeClr>
                </a:solidFill>
              </a:defRPr>
            </a:lvl1pPr>
            <a:lvl2pPr>
              <a:defRPr sz="2000">
                <a:solidFill>
                  <a:schemeClr val="tx1">
                    <a:lumMod val="65000"/>
                    <a:lumOff val="35000"/>
                  </a:schemeClr>
                </a:solidFill>
              </a:defRPr>
            </a:lvl2pPr>
            <a:lvl3pPr>
              <a:defRPr sz="2000">
                <a:solidFill>
                  <a:schemeClr val="tx1">
                    <a:lumMod val="65000"/>
                    <a:lumOff val="35000"/>
                  </a:schemeClr>
                </a:solidFill>
              </a:defRPr>
            </a:lvl3pPr>
            <a:lvl4pPr>
              <a:defRPr sz="2000">
                <a:solidFill>
                  <a:schemeClr val="tx1">
                    <a:lumMod val="65000"/>
                    <a:lumOff val="35000"/>
                  </a:schemeClr>
                </a:solidFill>
              </a:defRPr>
            </a:lvl4pPr>
            <a:lvl5pPr>
              <a:defRPr sz="2000">
                <a:solidFill>
                  <a:schemeClr val="tx1">
                    <a:lumMod val="65000"/>
                    <a:lumOff val="35000"/>
                  </a:schemeClr>
                </a:solidFill>
              </a:defRPr>
            </a:lvl5pPr>
          </a:lstStyle>
          <a:p>
            <a:pPr lvl="0"/>
            <a:r>
              <a:rPr lang="zh-CN" altLang="en-US" noProof="1" smtClean="0"/>
              <a:t>单击此处编辑母版文本样式</a:t>
            </a:r>
            <a:endParaRPr lang="zh-CN" altLang="en-US" noProof="1" smtClean="0"/>
          </a:p>
        </p:txBody>
      </p:sp>
      <p:sp>
        <p:nvSpPr>
          <p:cNvPr id="3" name="标题 2"/>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charset="-122"/>
                <a:ea typeface="黑体" charset="-122"/>
              </a:defRPr>
            </a:lvl1pPr>
          </a:lstStyle>
          <a:p>
            <a:r>
              <a:rPr lang="zh-CN" altLang="en-US" noProof="1"/>
              <a:t>单击此处编辑母版标题样式</a:t>
            </a:r>
            <a:endParaRPr lang="zh-CN" altLang="en-US" noProof="1"/>
          </a:p>
        </p:txBody>
      </p:sp>
      <p:sp>
        <p:nvSpPr>
          <p:cNvPr id="13" name="文本占位符 12"/>
          <p:cNvSpPr>
            <a:spLocks noGrp="1"/>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charset="-122"/>
                <a:ea typeface="黑体" charset="-122"/>
              </a:defRPr>
            </a:lvl1pPr>
          </a:lstStyle>
          <a:p>
            <a:pPr lvl="0"/>
            <a:endParaRPr lang="zh-CN" altLang="en-US" noProof="1"/>
          </a:p>
        </p:txBody>
      </p:sp>
      <p:sp>
        <p:nvSpPr>
          <p:cNvPr id="14" name="日期占位符 3"/>
          <p:cNvSpPr>
            <a:spLocks noGrp="1"/>
          </p:cNvSpPr>
          <p:nvPr>
            <p:ph type="dt" sz="half" idx="17"/>
          </p:nvPr>
        </p:nvSpPr>
        <p:spPr/>
        <p:txBody>
          <a:bodyPr/>
          <a:lstStyle>
            <a:lvl1pPr>
              <a:defRPr/>
            </a:lvl1pPr>
          </a:lstStyle>
          <a:p>
            <a:pPr>
              <a:defRPr/>
            </a:pPr>
            <a:endParaRPr lang="zh-CN" altLang="en-US"/>
          </a:p>
        </p:txBody>
      </p:sp>
      <p:sp>
        <p:nvSpPr>
          <p:cNvPr id="15" name="页脚占位符 4"/>
          <p:cNvSpPr>
            <a:spLocks noGrp="1"/>
          </p:cNvSpPr>
          <p:nvPr>
            <p:ph type="ftr" sz="quarter" idx="18"/>
          </p:nvPr>
        </p:nvSpPr>
        <p:spPr/>
        <p:txBody>
          <a:bodyPr/>
          <a:lstStyle>
            <a:lvl1pPr>
              <a:defRPr/>
            </a:lvl1pPr>
          </a:lstStyle>
          <a:p>
            <a:pPr>
              <a:defRPr/>
            </a:pPr>
            <a:endParaRPr lang="zh-CN" altLang="en-US"/>
          </a:p>
        </p:txBody>
      </p:sp>
      <p:sp>
        <p:nvSpPr>
          <p:cNvPr id="16" name="灯片编号占位符 5"/>
          <p:cNvSpPr>
            <a:spLocks noGrp="1"/>
          </p:cNvSpPr>
          <p:nvPr>
            <p:ph type="sldNum" sz="quarter" idx="19"/>
          </p:nvPr>
        </p:nvSpPr>
        <p:spPr/>
        <p:txBody>
          <a:bodyPr/>
          <a:lstStyle>
            <a:lvl1pPr>
              <a:defRPr smtClean="0"/>
            </a:lvl1pPr>
          </a:lstStyle>
          <a:p>
            <a:pPr>
              <a:defRPr/>
            </a:pPr>
            <a:fld id="{E3818900-26F5-49F5-9D46-8CDDC5A6EF31}" type="slidenum">
              <a:rPr lang="zh-CN" altLang="en-US"/>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椭圆 3"/>
          <p:cNvSpPr/>
          <p:nvPr/>
        </p:nvSpPr>
        <p:spPr>
          <a:xfrm>
            <a:off x="1408113" y="2114550"/>
            <a:ext cx="2681287" cy="2681288"/>
          </a:xfrm>
          <a:prstGeom prst="ellipse">
            <a:avLst/>
          </a:pr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itchFamily="34" charset="0"/>
              <a:sym typeface="+mn-ea"/>
            </a:endParaRPr>
          </a:p>
        </p:txBody>
      </p:sp>
      <p:sp>
        <p:nvSpPr>
          <p:cNvPr id="5" name="椭圆 7"/>
          <p:cNvSpPr/>
          <p:nvPr/>
        </p:nvSpPr>
        <p:spPr>
          <a:xfrm>
            <a:off x="1574800" y="2266950"/>
            <a:ext cx="2378075" cy="2376488"/>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itchFamily="34" charset="0"/>
            </a:endParaRPr>
          </a:p>
        </p:txBody>
      </p:sp>
      <p:cxnSp>
        <p:nvCxnSpPr>
          <p:cNvPr id="6" name="直接连接符 5"/>
          <p:cNvCxnSpPr/>
          <p:nvPr/>
        </p:nvCxnSpPr>
        <p:spPr>
          <a:xfrm>
            <a:off x="4762500" y="3602038"/>
            <a:ext cx="494823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9802813" y="3541713"/>
            <a:ext cx="115887" cy="1158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itchFamily="34" charset="0"/>
            </a:endParaRPr>
          </a:p>
        </p:txBody>
      </p:sp>
      <p:sp>
        <p:nvSpPr>
          <p:cNvPr id="8" name="椭圆 7"/>
          <p:cNvSpPr/>
          <p:nvPr/>
        </p:nvSpPr>
        <p:spPr>
          <a:xfrm>
            <a:off x="10299700" y="3541713"/>
            <a:ext cx="115888" cy="11588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itchFamily="34" charset="0"/>
            </a:endParaRPr>
          </a:p>
        </p:txBody>
      </p:sp>
      <p:sp>
        <p:nvSpPr>
          <p:cNvPr id="9" name="椭圆 8"/>
          <p:cNvSpPr/>
          <p:nvPr/>
        </p:nvSpPr>
        <p:spPr>
          <a:xfrm>
            <a:off x="9967913" y="3541713"/>
            <a:ext cx="115887" cy="1158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itchFamily="34" charset="0"/>
            </a:endParaRPr>
          </a:p>
        </p:txBody>
      </p:sp>
      <p:sp>
        <p:nvSpPr>
          <p:cNvPr id="10" name="椭圆 9"/>
          <p:cNvSpPr/>
          <p:nvPr/>
        </p:nvSpPr>
        <p:spPr>
          <a:xfrm>
            <a:off x="10134600" y="3541713"/>
            <a:ext cx="115888" cy="1158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itchFamily="34" charset="0"/>
            </a:endParaRPr>
          </a:p>
        </p:txBody>
      </p:sp>
      <p:sp>
        <p:nvSpPr>
          <p:cNvPr id="11" name="KSO_Shape"/>
          <p:cNvSpPr/>
          <p:nvPr/>
        </p:nvSpPr>
        <p:spPr>
          <a:xfrm rot="237355">
            <a:off x="2771775" y="2308225"/>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2" name="KSO_Shape"/>
          <p:cNvSpPr/>
          <p:nvPr/>
        </p:nvSpPr>
        <p:spPr>
          <a:xfrm rot="1275228">
            <a:off x="3003550" y="2360613"/>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3" name="KSO_Shape"/>
          <p:cNvSpPr/>
          <p:nvPr/>
        </p:nvSpPr>
        <p:spPr>
          <a:xfrm rot="2175228">
            <a:off x="3209925" y="2478088"/>
            <a:ext cx="193675"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4" name="KSO_Shape"/>
          <p:cNvSpPr/>
          <p:nvPr/>
        </p:nvSpPr>
        <p:spPr>
          <a:xfrm rot="3075228">
            <a:off x="3363119" y="2640806"/>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5" name="KSO_Shape"/>
          <p:cNvSpPr/>
          <p:nvPr/>
        </p:nvSpPr>
        <p:spPr>
          <a:xfrm rot="298659" flipH="1" flipV="1">
            <a:off x="2470150" y="4416425"/>
            <a:ext cx="193675"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6" name="KSO_Shape"/>
          <p:cNvSpPr/>
          <p:nvPr/>
        </p:nvSpPr>
        <p:spPr>
          <a:xfrm rot="1336532" flipH="1" flipV="1">
            <a:off x="2243138" y="4365625"/>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7" name="KSO_Shape"/>
          <p:cNvSpPr/>
          <p:nvPr/>
        </p:nvSpPr>
        <p:spPr>
          <a:xfrm rot="2236532" flipH="1" flipV="1">
            <a:off x="2039938" y="4243388"/>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8" name="KSO_Shape"/>
          <p:cNvSpPr/>
          <p:nvPr/>
        </p:nvSpPr>
        <p:spPr>
          <a:xfrm rot="3136532" flipH="1" flipV="1">
            <a:off x="1889919" y="4079081"/>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2" name="标题 1"/>
          <p:cNvSpPr>
            <a:spLocks noGrp="1"/>
          </p:cNvSpPr>
          <p:nvPr>
            <p:ph type="title"/>
          </p:nvPr>
        </p:nvSpPr>
        <p:spPr>
          <a:xfrm>
            <a:off x="4730750" y="2895613"/>
            <a:ext cx="4979670" cy="564898"/>
          </a:xfrm>
        </p:spPr>
        <p:txBody>
          <a:bodyPr anchor="b">
            <a:normAutofit/>
          </a:bodyPr>
          <a:lstStyle>
            <a:lvl1pPr>
              <a:defRPr sz="2800" b="1">
                <a:solidFill>
                  <a:schemeClr val="tx1">
                    <a:lumMod val="65000"/>
                    <a:lumOff val="35000"/>
                  </a:schemeClr>
                </a:solidFill>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730750" y="3753579"/>
            <a:ext cx="4979670" cy="581108"/>
          </a:xfrm>
        </p:spPr>
        <p:txBody>
          <a:bodyPr>
            <a:normAutofit/>
          </a:bodyPr>
          <a:lstStyle>
            <a:lvl1pPr marL="0" indent="0">
              <a:buNone/>
              <a:defRPr sz="14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19" name="日期占位符 3"/>
          <p:cNvSpPr>
            <a:spLocks noGrp="1"/>
          </p:cNvSpPr>
          <p:nvPr>
            <p:ph type="dt" sz="half" idx="10"/>
          </p:nvPr>
        </p:nvSpPr>
        <p:spPr/>
        <p:txBody>
          <a:bodyPr/>
          <a:lstStyle>
            <a:lvl1pPr>
              <a:defRPr/>
            </a:lvl1pPr>
          </a:lstStyle>
          <a:p>
            <a:pPr>
              <a:defRPr/>
            </a:pPr>
            <a:endParaRPr lang="zh-CN" altLang="en-US"/>
          </a:p>
        </p:txBody>
      </p:sp>
      <p:sp>
        <p:nvSpPr>
          <p:cNvPr id="20" name="页脚占位符 4"/>
          <p:cNvSpPr>
            <a:spLocks noGrp="1"/>
          </p:cNvSpPr>
          <p:nvPr>
            <p:ph type="ftr" sz="quarter" idx="11"/>
          </p:nvPr>
        </p:nvSpPr>
        <p:spPr/>
        <p:txBody>
          <a:bodyPr/>
          <a:lstStyle>
            <a:lvl1pPr>
              <a:defRPr/>
            </a:lvl1pPr>
          </a:lstStyle>
          <a:p>
            <a:pPr>
              <a:defRPr/>
            </a:pPr>
            <a:endParaRPr lang="zh-CN" altLang="en-US"/>
          </a:p>
        </p:txBody>
      </p:sp>
      <p:sp>
        <p:nvSpPr>
          <p:cNvPr id="21" name="灯片编号占位符 5"/>
          <p:cNvSpPr>
            <a:spLocks noGrp="1"/>
          </p:cNvSpPr>
          <p:nvPr>
            <p:ph type="sldNum" sz="quarter" idx="12"/>
          </p:nvPr>
        </p:nvSpPr>
        <p:spPr/>
        <p:txBody>
          <a:bodyPr/>
          <a:lstStyle>
            <a:lvl1pPr>
              <a:defRPr smtClean="0"/>
            </a:lvl1pPr>
          </a:lstStyle>
          <a:p>
            <a:pPr>
              <a:defRPr/>
            </a:pPr>
            <a:fld id="{81DC5E6B-4175-4FFB-B5AE-4E123AB7D8AF}" type="slidenum">
              <a:rPr lang="zh-CN" altLang="en-US"/>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横排四项">
    <p:spTree>
      <p:nvGrpSpPr>
        <p:cNvPr id="1" name=""/>
        <p:cNvGrpSpPr/>
        <p:nvPr/>
      </p:nvGrpSpPr>
      <p:grpSpPr>
        <a:xfrm>
          <a:off x="0" y="0"/>
          <a:ext cx="0" cy="0"/>
          <a:chOff x="0" y="0"/>
          <a:chExt cx="0" cy="0"/>
        </a:xfrm>
      </p:grpSpPr>
      <p:sp>
        <p:nvSpPr>
          <p:cNvPr id="17" name="任意多边形: 形状 45"/>
          <p:cNvSpPr/>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18" name="任意多边形: 形状 46"/>
          <p:cNvSpPr/>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19" name="KSO_Shape"/>
          <p:cNvSpPr/>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20" name="KSO_Shape"/>
          <p:cNvSpPr/>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21" name="KSO_Shape"/>
          <p:cNvSpPr/>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22" name="KSO_Shape"/>
          <p:cNvSpPr/>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23" name="椭圆 22"/>
          <p:cNvSpPr/>
          <p:nvPr/>
        </p:nvSpPr>
        <p:spPr>
          <a:xfrm>
            <a:off x="9520238" y="3194050"/>
            <a:ext cx="415925" cy="4159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solidFill>
                <a:schemeClr val="tx1"/>
              </a:solidFill>
              <a:latin typeface="黑体" charset="-122"/>
              <a:ea typeface="黑体" charset="-122"/>
              <a:sym typeface="+mn-lt"/>
            </a:endParaRPr>
          </a:p>
        </p:txBody>
      </p:sp>
      <p:sp>
        <p:nvSpPr>
          <p:cNvPr id="24" name="椭圆 23"/>
          <p:cNvSpPr/>
          <p:nvPr/>
        </p:nvSpPr>
        <p:spPr>
          <a:xfrm>
            <a:off x="2160588" y="3157538"/>
            <a:ext cx="415925" cy="4159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solidFill>
                <a:schemeClr val="tx1"/>
              </a:solidFill>
              <a:latin typeface="黑体" charset="-122"/>
              <a:ea typeface="黑体" charset="-122"/>
              <a:sym typeface="+mn-lt"/>
            </a:endParaRPr>
          </a:p>
        </p:txBody>
      </p:sp>
      <p:sp>
        <p:nvSpPr>
          <p:cNvPr id="46" name="文本占位符 45"/>
          <p:cNvSpPr>
            <a:spLocks noGrp="1"/>
          </p:cNvSpPr>
          <p:nvPr>
            <p:ph type="body" sz="quarter" idx="14"/>
          </p:nvPr>
        </p:nvSpPr>
        <p:spPr>
          <a:xfrm>
            <a:off x="1785938" y="1727200"/>
            <a:ext cx="8610600" cy="592138"/>
          </a:xfrm>
        </p:spPr>
        <p:txBody>
          <a:bodyPr>
            <a:normAutofit/>
          </a:bodyPr>
          <a:lstStyle>
            <a:lvl1pPr marL="0" indent="0" algn="ctr">
              <a:buNone/>
              <a:defRPr sz="2400">
                <a:solidFill>
                  <a:schemeClr val="tx1">
                    <a:lumMod val="65000"/>
                    <a:lumOff val="35000"/>
                  </a:schemeClr>
                </a:solidFill>
              </a:defRPr>
            </a:lvl1pPr>
          </a:lstStyle>
          <a:p>
            <a:pPr lvl="0"/>
            <a:endParaRPr lang="zh-CN" altLang="en-US" noProof="1" smtClean="0"/>
          </a:p>
        </p:txBody>
      </p:sp>
      <p:sp>
        <p:nvSpPr>
          <p:cNvPr id="48" name="图片占位符 47"/>
          <p:cNvSpPr>
            <a:spLocks noGrp="1"/>
          </p:cNvSpPr>
          <p:nvPr>
            <p:ph type="pic" sz="quarter" idx="15"/>
          </p:nvPr>
        </p:nvSpPr>
        <p:spPr>
          <a:xfrm>
            <a:off x="1373135" y="2541905"/>
            <a:ext cx="1985380" cy="2024380"/>
          </a:xfrm>
        </p:spPr>
        <p:txBody>
          <a:bodyPr/>
          <a:lstStyle/>
          <a:p>
            <a:pPr lvl="0"/>
            <a:endParaRPr lang="zh-CN" altLang="en-US" noProof="1"/>
          </a:p>
        </p:txBody>
      </p:sp>
      <p:sp>
        <p:nvSpPr>
          <p:cNvPr id="49" name="图片占位符 47"/>
          <p:cNvSpPr>
            <a:spLocks noGrp="1"/>
          </p:cNvSpPr>
          <p:nvPr>
            <p:ph type="pic" sz="quarter" idx="16"/>
          </p:nvPr>
        </p:nvSpPr>
        <p:spPr>
          <a:xfrm>
            <a:off x="3796797" y="2541905"/>
            <a:ext cx="1985380" cy="2024380"/>
          </a:xfrm>
        </p:spPr>
        <p:txBody>
          <a:bodyPr/>
          <a:lstStyle/>
          <a:p>
            <a:pPr lvl="0"/>
            <a:endParaRPr lang="zh-CN" altLang="en-US" noProof="1"/>
          </a:p>
        </p:txBody>
      </p:sp>
      <p:sp>
        <p:nvSpPr>
          <p:cNvPr id="50" name="图片占位符 47"/>
          <p:cNvSpPr>
            <a:spLocks noGrp="1"/>
          </p:cNvSpPr>
          <p:nvPr>
            <p:ph type="pic" sz="quarter" idx="17"/>
          </p:nvPr>
        </p:nvSpPr>
        <p:spPr>
          <a:xfrm>
            <a:off x="6215697" y="2541905"/>
            <a:ext cx="1985380" cy="2024380"/>
          </a:xfrm>
        </p:spPr>
        <p:txBody>
          <a:bodyPr/>
          <a:lstStyle/>
          <a:p>
            <a:pPr lvl="0"/>
            <a:endParaRPr lang="zh-CN" altLang="en-US" noProof="1"/>
          </a:p>
        </p:txBody>
      </p:sp>
      <p:sp>
        <p:nvSpPr>
          <p:cNvPr id="51" name="图片占位符 47"/>
          <p:cNvSpPr>
            <a:spLocks noGrp="1"/>
          </p:cNvSpPr>
          <p:nvPr>
            <p:ph type="pic" sz="quarter" idx="18"/>
          </p:nvPr>
        </p:nvSpPr>
        <p:spPr>
          <a:xfrm>
            <a:off x="8634597" y="2541905"/>
            <a:ext cx="1985380" cy="2024380"/>
          </a:xfrm>
        </p:spPr>
        <p:txBody>
          <a:bodyPr/>
          <a:lstStyle/>
          <a:p>
            <a:pPr lvl="0"/>
            <a:endParaRPr lang="zh-CN" altLang="en-US" noProof="1"/>
          </a:p>
        </p:txBody>
      </p:sp>
      <p:sp>
        <p:nvSpPr>
          <p:cNvPr id="53" name="文本占位符 52"/>
          <p:cNvSpPr>
            <a:spLocks noGrp="1"/>
          </p:cNvSpPr>
          <p:nvPr>
            <p:ph type="body" sz="quarter" idx="19"/>
          </p:nvPr>
        </p:nvSpPr>
        <p:spPr>
          <a:xfrm>
            <a:off x="1295082"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4" name="文本占位符 52"/>
          <p:cNvSpPr>
            <a:spLocks noGrp="1"/>
          </p:cNvSpPr>
          <p:nvPr>
            <p:ph type="body" sz="quarter" idx="20"/>
          </p:nvPr>
        </p:nvSpPr>
        <p:spPr>
          <a:xfrm>
            <a:off x="3720305"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5" name="文本占位符 52"/>
          <p:cNvSpPr>
            <a:spLocks noGrp="1"/>
          </p:cNvSpPr>
          <p:nvPr>
            <p:ph type="body" sz="quarter" idx="21"/>
          </p:nvPr>
        </p:nvSpPr>
        <p:spPr>
          <a:xfrm>
            <a:off x="6139205"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6" name="文本占位符 52"/>
          <p:cNvSpPr>
            <a:spLocks noGrp="1"/>
          </p:cNvSpPr>
          <p:nvPr>
            <p:ph type="body" sz="quarter" idx="22"/>
          </p:nvPr>
        </p:nvSpPr>
        <p:spPr>
          <a:xfrm>
            <a:off x="8558105"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8" name="文本占位符 57"/>
          <p:cNvSpPr>
            <a:spLocks noGrp="1"/>
          </p:cNvSpPr>
          <p:nvPr>
            <p:ph type="body" sz="quarter" idx="23"/>
          </p:nvPr>
        </p:nvSpPr>
        <p:spPr>
          <a:xfrm>
            <a:off x="1295081" y="5062538"/>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59" name="文本占位符 57"/>
          <p:cNvSpPr>
            <a:spLocks noGrp="1"/>
          </p:cNvSpPr>
          <p:nvPr>
            <p:ph type="body" sz="quarter" idx="24"/>
          </p:nvPr>
        </p:nvSpPr>
        <p:spPr>
          <a:xfrm>
            <a:off x="3720305" y="5062538"/>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60" name="文本占位符 57"/>
          <p:cNvSpPr>
            <a:spLocks noGrp="1"/>
          </p:cNvSpPr>
          <p:nvPr>
            <p:ph type="body" sz="quarter" idx="25"/>
          </p:nvPr>
        </p:nvSpPr>
        <p:spPr>
          <a:xfrm>
            <a:off x="6139205" y="5062538"/>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61" name="文本占位符 57"/>
          <p:cNvSpPr>
            <a:spLocks noGrp="1"/>
          </p:cNvSpPr>
          <p:nvPr>
            <p:ph type="body" sz="quarter" idx="26"/>
          </p:nvPr>
        </p:nvSpPr>
        <p:spPr>
          <a:xfrm>
            <a:off x="8558105" y="5045075"/>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3" name="标题 2"/>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charset="-122"/>
                <a:ea typeface="黑体" charset="-122"/>
              </a:defRPr>
            </a:lvl1pPr>
          </a:lstStyle>
          <a:p>
            <a:r>
              <a:rPr lang="zh-CN" altLang="en-US" noProof="1"/>
              <a:t>单击此处编辑母版标题样式</a:t>
            </a:r>
            <a:endParaRPr lang="zh-CN" altLang="en-US" noProof="1"/>
          </a:p>
        </p:txBody>
      </p:sp>
      <p:sp>
        <p:nvSpPr>
          <p:cNvPr id="13" name="文本占位符 12"/>
          <p:cNvSpPr>
            <a:spLocks noGrp="1"/>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charset="-122"/>
                <a:ea typeface="黑体" charset="-122"/>
              </a:defRPr>
            </a:lvl1pPr>
          </a:lstStyle>
          <a:p>
            <a:pPr lvl="0"/>
            <a:endParaRPr lang="zh-CN" altLang="en-US" noProof="1"/>
          </a:p>
        </p:txBody>
      </p:sp>
      <p:sp>
        <p:nvSpPr>
          <p:cNvPr id="25" name="日期占位符 3"/>
          <p:cNvSpPr>
            <a:spLocks noGrp="1"/>
          </p:cNvSpPr>
          <p:nvPr>
            <p:ph type="dt" sz="half" idx="27"/>
          </p:nvPr>
        </p:nvSpPr>
        <p:spPr/>
        <p:txBody>
          <a:bodyPr/>
          <a:lstStyle>
            <a:lvl1pPr>
              <a:defRPr/>
            </a:lvl1pPr>
          </a:lstStyle>
          <a:p>
            <a:pPr>
              <a:defRPr/>
            </a:pPr>
            <a:endParaRPr lang="zh-CN" altLang="en-US"/>
          </a:p>
        </p:txBody>
      </p:sp>
      <p:sp>
        <p:nvSpPr>
          <p:cNvPr id="26" name="页脚占位符 4"/>
          <p:cNvSpPr>
            <a:spLocks noGrp="1"/>
          </p:cNvSpPr>
          <p:nvPr>
            <p:ph type="ftr" sz="quarter" idx="28"/>
          </p:nvPr>
        </p:nvSpPr>
        <p:spPr/>
        <p:txBody>
          <a:bodyPr/>
          <a:lstStyle>
            <a:lvl1pPr>
              <a:defRPr/>
            </a:lvl1pPr>
          </a:lstStyle>
          <a:p>
            <a:pPr>
              <a:defRPr/>
            </a:pPr>
            <a:endParaRPr lang="zh-CN" altLang="en-US"/>
          </a:p>
        </p:txBody>
      </p:sp>
      <p:sp>
        <p:nvSpPr>
          <p:cNvPr id="27" name="灯片编号占位符 5"/>
          <p:cNvSpPr>
            <a:spLocks noGrp="1"/>
          </p:cNvSpPr>
          <p:nvPr>
            <p:ph type="sldNum" sz="quarter" idx="29"/>
          </p:nvPr>
        </p:nvSpPr>
        <p:spPr/>
        <p:txBody>
          <a:bodyPr/>
          <a:lstStyle>
            <a:lvl1pPr>
              <a:defRPr smtClean="0"/>
            </a:lvl1pPr>
          </a:lstStyle>
          <a:p>
            <a:pPr>
              <a:defRPr/>
            </a:pPr>
            <a:fld id="{59F15CD5-A897-44BC-96B1-EA1DFA2014A5}" type="slidenum">
              <a:rPr lang="zh-CN" altLang="en-US"/>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6" name="任意多边形: 形状 45"/>
          <p:cNvSpPr/>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7" name="任意多边形: 形状 46"/>
          <p:cNvSpPr/>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8" name="KSO_Shape"/>
          <p:cNvSpPr/>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9" name="KSO_Shape"/>
          <p:cNvSpPr/>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0" name="KSO_Shape"/>
          <p:cNvSpPr/>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1" name="KSO_Shape"/>
          <p:cNvSpPr/>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4" name="标题 13"/>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charset="-122"/>
                <a:ea typeface="黑体" charset="-122"/>
              </a:defRPr>
            </a:lvl1pPr>
          </a:lstStyle>
          <a:p>
            <a:r>
              <a:rPr lang="zh-CN" altLang="en-US" noProof="1"/>
              <a:t>单击此处编辑母版标题样式</a:t>
            </a:r>
            <a:endParaRPr lang="zh-CN" altLang="en-US" noProof="1"/>
          </a:p>
        </p:txBody>
      </p:sp>
      <p:sp>
        <p:nvSpPr>
          <p:cNvPr id="16" name="文本占位符 15"/>
          <p:cNvSpPr>
            <a:spLocks noGrp="1"/>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charset="-122"/>
                <a:ea typeface="黑体" charset="-122"/>
              </a:defRPr>
            </a:lvl1pPr>
          </a:lstStyle>
          <a:p>
            <a:pPr lvl="0"/>
            <a:endParaRPr lang="zh-CN" altLang="en-US" noProof="1"/>
          </a:p>
        </p:txBody>
      </p:sp>
      <p:sp>
        <p:nvSpPr>
          <p:cNvPr id="12" name="日期占位符 4"/>
          <p:cNvSpPr>
            <a:spLocks noGrp="1"/>
          </p:cNvSpPr>
          <p:nvPr>
            <p:ph type="dt" sz="half" idx="14"/>
          </p:nvPr>
        </p:nvSpPr>
        <p:spPr/>
        <p:txBody>
          <a:bodyPr/>
          <a:lstStyle>
            <a:lvl1pPr>
              <a:defRPr/>
            </a:lvl1pPr>
          </a:lstStyle>
          <a:p>
            <a:pPr>
              <a:defRPr/>
            </a:pPr>
            <a:endParaRPr lang="zh-CN" altLang="en-US"/>
          </a:p>
        </p:txBody>
      </p:sp>
      <p:sp>
        <p:nvSpPr>
          <p:cNvPr id="13" name="页脚占位符 5"/>
          <p:cNvSpPr>
            <a:spLocks noGrp="1"/>
          </p:cNvSpPr>
          <p:nvPr>
            <p:ph type="ftr" sz="quarter" idx="15"/>
          </p:nvPr>
        </p:nvSpPr>
        <p:spPr/>
        <p:txBody>
          <a:bodyPr/>
          <a:lstStyle>
            <a:lvl1pPr>
              <a:defRPr/>
            </a:lvl1pPr>
          </a:lstStyle>
          <a:p>
            <a:pPr>
              <a:defRPr/>
            </a:pPr>
            <a:endParaRPr lang="zh-CN" altLang="en-US"/>
          </a:p>
        </p:txBody>
      </p:sp>
      <p:sp>
        <p:nvSpPr>
          <p:cNvPr id="15" name="灯片编号占位符 6"/>
          <p:cNvSpPr>
            <a:spLocks noGrp="1"/>
          </p:cNvSpPr>
          <p:nvPr>
            <p:ph type="sldNum" sz="quarter" idx="16"/>
          </p:nvPr>
        </p:nvSpPr>
        <p:spPr/>
        <p:txBody>
          <a:bodyPr/>
          <a:lstStyle>
            <a:lvl1pPr>
              <a:defRPr smtClean="0"/>
            </a:lvl1pPr>
          </a:lstStyle>
          <a:p>
            <a:pPr>
              <a:defRPr/>
            </a:pPr>
            <a:fld id="{F38A55B5-DAAD-4B42-B2A7-EC7A443BCF71}" type="slidenum">
              <a:rPr lang="zh-CN" altLang="en-US"/>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任意多边形: 形状 5"/>
          <p:cNvSpPr/>
          <p:nvPr/>
        </p:nvSpPr>
        <p:spPr>
          <a:xfrm>
            <a:off x="11123613" y="-7938"/>
            <a:ext cx="1068387" cy="1052513"/>
          </a:xfrm>
          <a:custGeom>
            <a:avLst/>
            <a:gdLst>
              <a:gd name="connsiteX0" fmla="*/ 65352 w 1068729"/>
              <a:gd name="connsiteY0" fmla="*/ 0 h 1052118"/>
              <a:gd name="connsiteX1" fmla="*/ 1068729 w 1068729"/>
              <a:gd name="connsiteY1" fmla="*/ 0 h 1052118"/>
              <a:gd name="connsiteX2" fmla="*/ 1068729 w 1068729"/>
              <a:gd name="connsiteY2" fmla="*/ 977750 h 1052118"/>
              <a:gd name="connsiteX3" fmla="*/ 1040113 w 1068729"/>
              <a:gd name="connsiteY3" fmla="*/ 993283 h 1052118"/>
              <a:gd name="connsiteX4" fmla="*/ 748689 w 1068729"/>
              <a:gd name="connsiteY4" fmla="*/ 1052118 h 1052118"/>
              <a:gd name="connsiteX5" fmla="*/ 0 w 1068729"/>
              <a:gd name="connsiteY5" fmla="*/ 303429 h 1052118"/>
              <a:gd name="connsiteX6" fmla="*/ 58836 w 1068729"/>
              <a:gd name="connsiteY6" fmla="*/ 12005 h 10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8729" h="1052118">
                <a:moveTo>
                  <a:pt x="65352" y="0"/>
                </a:moveTo>
                <a:lnTo>
                  <a:pt x="1068729" y="0"/>
                </a:lnTo>
                <a:lnTo>
                  <a:pt x="1068729" y="977750"/>
                </a:lnTo>
                <a:lnTo>
                  <a:pt x="1040113" y="993283"/>
                </a:lnTo>
                <a:cubicBezTo>
                  <a:pt x="950541" y="1031168"/>
                  <a:pt x="852062" y="1052118"/>
                  <a:pt x="748689" y="1052118"/>
                </a:cubicBezTo>
                <a:cubicBezTo>
                  <a:pt x="335199" y="1052118"/>
                  <a:pt x="0" y="716919"/>
                  <a:pt x="0" y="303429"/>
                </a:cubicBezTo>
                <a:cubicBezTo>
                  <a:pt x="0" y="200056"/>
                  <a:pt x="20950" y="101577"/>
                  <a:pt x="58836" y="1200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4" name="椭圆 3"/>
          <p:cNvSpPr/>
          <p:nvPr/>
        </p:nvSpPr>
        <p:spPr>
          <a:xfrm>
            <a:off x="1357313" y="1363663"/>
            <a:ext cx="1497012" cy="1498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5" name="任意多边形: 形状 7"/>
          <p:cNvSpPr/>
          <p:nvPr/>
        </p:nvSpPr>
        <p:spPr>
          <a:xfrm>
            <a:off x="8089900" y="-7938"/>
            <a:ext cx="1047750" cy="420688"/>
          </a:xfrm>
          <a:custGeom>
            <a:avLst/>
            <a:gdLst>
              <a:gd name="connsiteX0" fmla="*/ 0 w 1458561"/>
              <a:gd name="connsiteY0" fmla="*/ 0 h 584280"/>
              <a:gd name="connsiteX1" fmla="*/ 1458561 w 1458561"/>
              <a:gd name="connsiteY1" fmla="*/ 0 h 584280"/>
              <a:gd name="connsiteX2" fmla="*/ 1419134 w 1458561"/>
              <a:gd name="connsiteY2" fmla="*/ 127015 h 584280"/>
              <a:gd name="connsiteX3" fmla="*/ 729281 w 1458561"/>
              <a:gd name="connsiteY3" fmla="*/ 584280 h 584280"/>
              <a:gd name="connsiteX4" fmla="*/ 39427 w 1458561"/>
              <a:gd name="connsiteY4" fmla="*/ 127015 h 584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561" h="584280">
                <a:moveTo>
                  <a:pt x="0" y="0"/>
                </a:moveTo>
                <a:lnTo>
                  <a:pt x="1458561" y="0"/>
                </a:lnTo>
                <a:lnTo>
                  <a:pt x="1419134" y="127015"/>
                </a:lnTo>
                <a:cubicBezTo>
                  <a:pt x="1305477" y="395731"/>
                  <a:pt x="1039398" y="584280"/>
                  <a:pt x="729281" y="584280"/>
                </a:cubicBezTo>
                <a:cubicBezTo>
                  <a:pt x="419163" y="584280"/>
                  <a:pt x="153084" y="395731"/>
                  <a:pt x="39427" y="12701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6" name="任意多边形: 形状 8"/>
          <p:cNvSpPr/>
          <p:nvPr/>
        </p:nvSpPr>
        <p:spPr>
          <a:xfrm>
            <a:off x="4592638" y="5781675"/>
            <a:ext cx="2116137" cy="1087438"/>
          </a:xfrm>
          <a:custGeom>
            <a:avLst/>
            <a:gdLst>
              <a:gd name="connsiteX0" fmla="*/ 1058486 w 2116971"/>
              <a:gd name="connsiteY0" fmla="*/ 0 h 1086707"/>
              <a:gd name="connsiteX1" fmla="*/ 2116971 w 2116971"/>
              <a:gd name="connsiteY1" fmla="*/ 1058486 h 1086707"/>
              <a:gd name="connsiteX2" fmla="*/ 2114126 w 2116971"/>
              <a:gd name="connsiteY2" fmla="*/ 1086707 h 1086707"/>
              <a:gd name="connsiteX3" fmla="*/ 2845 w 2116971"/>
              <a:gd name="connsiteY3" fmla="*/ 1086707 h 1086707"/>
              <a:gd name="connsiteX4" fmla="*/ 0 w 2116971"/>
              <a:gd name="connsiteY4" fmla="*/ 1058486 h 1086707"/>
              <a:gd name="connsiteX5" fmla="*/ 1058486 w 2116971"/>
              <a:gd name="connsiteY5" fmla="*/ 0 h 1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971" h="1086707">
                <a:moveTo>
                  <a:pt x="1058486" y="0"/>
                </a:moveTo>
                <a:cubicBezTo>
                  <a:pt x="1643071" y="0"/>
                  <a:pt x="2116971" y="473900"/>
                  <a:pt x="2116971" y="1058486"/>
                </a:cubicBezTo>
                <a:lnTo>
                  <a:pt x="2114126" y="1086707"/>
                </a:lnTo>
                <a:lnTo>
                  <a:pt x="2845" y="1086707"/>
                </a:lnTo>
                <a:lnTo>
                  <a:pt x="0" y="1058486"/>
                </a:lnTo>
                <a:cubicBezTo>
                  <a:pt x="0" y="473900"/>
                  <a:pt x="473899" y="0"/>
                  <a:pt x="10584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7" name="任意多边形: 形状 9"/>
          <p:cNvSpPr/>
          <p:nvPr/>
        </p:nvSpPr>
        <p:spPr>
          <a:xfrm>
            <a:off x="10945813" y="6275388"/>
            <a:ext cx="1036637" cy="593725"/>
          </a:xfrm>
          <a:custGeom>
            <a:avLst/>
            <a:gdLst>
              <a:gd name="connsiteX0" fmla="*/ 517890 w 1035780"/>
              <a:gd name="connsiteY0" fmla="*/ 0 h 593238"/>
              <a:gd name="connsiteX1" fmla="*/ 1035780 w 1035780"/>
              <a:gd name="connsiteY1" fmla="*/ 517890 h 593238"/>
              <a:gd name="connsiteX2" fmla="*/ 1028184 w 1035780"/>
              <a:gd name="connsiteY2" fmla="*/ 593238 h 593238"/>
              <a:gd name="connsiteX3" fmla="*/ 7596 w 1035780"/>
              <a:gd name="connsiteY3" fmla="*/ 593238 h 593238"/>
              <a:gd name="connsiteX4" fmla="*/ 0 w 1035780"/>
              <a:gd name="connsiteY4" fmla="*/ 517890 h 593238"/>
              <a:gd name="connsiteX5" fmla="*/ 517890 w 1035780"/>
              <a:gd name="connsiteY5" fmla="*/ 0 h 59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5780" h="593238">
                <a:moveTo>
                  <a:pt x="517890" y="0"/>
                </a:moveTo>
                <a:cubicBezTo>
                  <a:pt x="803913" y="0"/>
                  <a:pt x="1035780" y="231867"/>
                  <a:pt x="1035780" y="517890"/>
                </a:cubicBezTo>
                <a:lnTo>
                  <a:pt x="1028184" y="593238"/>
                </a:lnTo>
                <a:lnTo>
                  <a:pt x="7596" y="593238"/>
                </a:lnTo>
                <a:lnTo>
                  <a:pt x="0" y="517890"/>
                </a:lnTo>
                <a:cubicBezTo>
                  <a:pt x="0" y="231867"/>
                  <a:pt x="231867" y="0"/>
                  <a:pt x="5178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8" name="任意多边形: 形状 10"/>
          <p:cNvSpPr/>
          <p:nvPr/>
        </p:nvSpPr>
        <p:spPr>
          <a:xfrm>
            <a:off x="-19050" y="6184900"/>
            <a:ext cx="787400" cy="673100"/>
          </a:xfrm>
          <a:custGeom>
            <a:avLst/>
            <a:gdLst>
              <a:gd name="connsiteX0" fmla="*/ 269296 w 787186"/>
              <a:gd name="connsiteY0" fmla="*/ 0 h 673570"/>
              <a:gd name="connsiteX1" fmla="*/ 787186 w 787186"/>
              <a:gd name="connsiteY1" fmla="*/ 517890 h 673570"/>
              <a:gd name="connsiteX2" fmla="*/ 776665 w 787186"/>
              <a:gd name="connsiteY2" fmla="*/ 622263 h 673570"/>
              <a:gd name="connsiteX3" fmla="*/ 760738 w 787186"/>
              <a:gd name="connsiteY3" fmla="*/ 673570 h 673570"/>
              <a:gd name="connsiteX4" fmla="*/ 0 w 787186"/>
              <a:gd name="connsiteY4" fmla="*/ 673570 h 673570"/>
              <a:gd name="connsiteX5" fmla="*/ 0 w 787186"/>
              <a:gd name="connsiteY5" fmla="*/ 77450 h 673570"/>
              <a:gd name="connsiteX6" fmla="*/ 67710 w 787186"/>
              <a:gd name="connsiteY6" fmla="*/ 40699 h 673570"/>
              <a:gd name="connsiteX7" fmla="*/ 269296 w 787186"/>
              <a:gd name="connsiteY7" fmla="*/ 0 h 673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186" h="673570">
                <a:moveTo>
                  <a:pt x="269296" y="0"/>
                </a:moveTo>
                <a:cubicBezTo>
                  <a:pt x="555319" y="0"/>
                  <a:pt x="787186" y="231867"/>
                  <a:pt x="787186" y="517890"/>
                </a:cubicBezTo>
                <a:cubicBezTo>
                  <a:pt x="787186" y="553643"/>
                  <a:pt x="783563" y="588550"/>
                  <a:pt x="776665" y="622263"/>
                </a:cubicBezTo>
                <a:lnTo>
                  <a:pt x="760738" y="673570"/>
                </a:lnTo>
                <a:lnTo>
                  <a:pt x="0" y="673570"/>
                </a:lnTo>
                <a:lnTo>
                  <a:pt x="0" y="77450"/>
                </a:lnTo>
                <a:lnTo>
                  <a:pt x="67710" y="40699"/>
                </a:lnTo>
                <a:cubicBezTo>
                  <a:pt x="129669" y="14492"/>
                  <a:pt x="197790" y="0"/>
                  <a:pt x="26929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9" name="KSO_Shape"/>
          <p:cNvSpPr/>
          <p:nvPr/>
        </p:nvSpPr>
        <p:spPr>
          <a:xfrm rot="10154805">
            <a:off x="9918700" y="490378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0" name="KSO_Shape"/>
          <p:cNvSpPr/>
          <p:nvPr/>
        </p:nvSpPr>
        <p:spPr>
          <a:xfrm rot="10154805">
            <a:off x="8661400" y="2400300"/>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1" name="KSO_Shape"/>
          <p:cNvSpPr/>
          <p:nvPr/>
        </p:nvSpPr>
        <p:spPr>
          <a:xfrm rot="13326744">
            <a:off x="1309688" y="4641850"/>
            <a:ext cx="628650" cy="554038"/>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12" name="KSO_Shape"/>
          <p:cNvSpPr/>
          <p:nvPr/>
        </p:nvSpPr>
        <p:spPr>
          <a:xfrm rot="6300000">
            <a:off x="5813425" y="893763"/>
            <a:ext cx="563563" cy="4968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itchFamily="34" charset="0"/>
            </a:endParaRPr>
          </a:p>
        </p:txBody>
      </p:sp>
      <p:sp>
        <p:nvSpPr>
          <p:cNvPr id="2" name="标题 1"/>
          <p:cNvSpPr>
            <a:spLocks noGrp="1"/>
          </p:cNvSpPr>
          <p:nvPr>
            <p:ph type="title"/>
          </p:nvPr>
        </p:nvSpPr>
        <p:spPr>
          <a:xfrm>
            <a:off x="2447925" y="2592718"/>
            <a:ext cx="7296150" cy="1442383"/>
          </a:xfrm>
        </p:spPr>
        <p:txBody>
          <a:bodyPr>
            <a:normAutofit/>
          </a:bodyPr>
          <a:lstStyle>
            <a:lvl1pPr algn="ctr">
              <a:defRPr sz="8000" b="1">
                <a:solidFill>
                  <a:schemeClr val="accent5"/>
                </a:solidFill>
              </a:defRPr>
            </a:lvl1pPr>
          </a:lstStyle>
          <a:p>
            <a:r>
              <a:rPr lang="zh-CN" altLang="en-US" noProof="1" smtClean="0"/>
              <a:t>单击此处编辑母版标题样式</a:t>
            </a:r>
            <a:endParaRPr lang="zh-CN" altLang="en-US" noProof="1"/>
          </a:p>
        </p:txBody>
      </p:sp>
      <p:sp>
        <p:nvSpPr>
          <p:cNvPr id="13" name="日期占位符 2"/>
          <p:cNvSpPr>
            <a:spLocks noGrp="1"/>
          </p:cNvSpPr>
          <p:nvPr>
            <p:ph type="dt" sz="half" idx="10"/>
          </p:nvPr>
        </p:nvSpPr>
        <p:spPr/>
        <p:txBody>
          <a:bodyPr/>
          <a:lstStyle>
            <a:lvl1pPr>
              <a:defRPr/>
            </a:lvl1pPr>
          </a:lstStyle>
          <a:p>
            <a:pPr>
              <a:defRPr/>
            </a:pPr>
            <a:endParaRPr lang="zh-CN" altLang="en-US"/>
          </a:p>
        </p:txBody>
      </p:sp>
      <p:sp>
        <p:nvSpPr>
          <p:cNvPr id="14" name="页脚占位符 3"/>
          <p:cNvSpPr>
            <a:spLocks noGrp="1"/>
          </p:cNvSpPr>
          <p:nvPr>
            <p:ph type="ftr" sz="quarter" idx="11"/>
          </p:nvPr>
        </p:nvSpPr>
        <p:spPr/>
        <p:txBody>
          <a:bodyPr/>
          <a:lstStyle>
            <a:lvl1pPr>
              <a:defRPr/>
            </a:lvl1pPr>
          </a:lstStyle>
          <a:p>
            <a:pPr>
              <a:defRPr/>
            </a:pPr>
            <a:endParaRPr lang="zh-CN" altLang="en-US"/>
          </a:p>
        </p:txBody>
      </p:sp>
      <p:sp>
        <p:nvSpPr>
          <p:cNvPr id="15" name="灯片编号占位符 4"/>
          <p:cNvSpPr>
            <a:spLocks noGrp="1"/>
          </p:cNvSpPr>
          <p:nvPr>
            <p:ph type="sldNum" sz="quarter" idx="12"/>
          </p:nvPr>
        </p:nvSpPr>
        <p:spPr/>
        <p:txBody>
          <a:bodyPr/>
          <a:lstStyle>
            <a:lvl1pPr>
              <a:defRPr smtClean="0"/>
            </a:lvl1pPr>
          </a:lstStyle>
          <a:p>
            <a:pPr>
              <a:defRPr/>
            </a:pPr>
            <a:fld id="{E857FE5E-BBD5-4A6D-A25D-C4F7C1FCBD98}" type="slidenum">
              <a:rPr lang="zh-CN" altLang="en-US"/>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8" name="任意多边形: 形状 45"/>
          <p:cNvSpPr/>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9" name="任意多边形: 形状 46"/>
          <p:cNvSpPr/>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10" name="KSO_Shape"/>
          <p:cNvSpPr/>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1" name="KSO_Shape"/>
          <p:cNvSpPr/>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2" name="KSO_Shape"/>
          <p:cNvSpPr/>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3" name="KSO_Shape"/>
          <p:cNvSpPr/>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3" name="文本占位符 2"/>
          <p:cNvSpPr>
            <a:spLocks noGrp="1"/>
          </p:cNvSpPr>
          <p:nvPr>
            <p:ph type="body" idx="1"/>
          </p:nvPr>
        </p:nvSpPr>
        <p:spPr>
          <a:xfrm>
            <a:off x="839788" y="1744961"/>
            <a:ext cx="5157787"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615609"/>
            <a:ext cx="5157787" cy="3574054"/>
          </a:xfrm>
        </p:spPr>
        <p:txBody>
          <a:bodyPr/>
          <a:lstStyle>
            <a:lvl1pPr>
              <a:defRPr sz="2000"/>
            </a:lvl1pPr>
            <a:lvl2pPr>
              <a:defRPr sz="1800"/>
            </a:lvl2pPr>
            <a:lvl3pPr>
              <a:defRPr sz="1800"/>
            </a:lvl3pPr>
            <a:lvl4pPr>
              <a:defRPr sz="1800"/>
            </a:lvl4pPr>
            <a:lvl5pPr>
              <a:defRPr sz="1800"/>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744961"/>
            <a:ext cx="5183188"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615609"/>
            <a:ext cx="5183188" cy="3574054"/>
          </a:xfrm>
        </p:spPr>
        <p:txBody>
          <a:bodyPr/>
          <a:lstStyle>
            <a:lvl1pPr>
              <a:defRPr sz="2000"/>
            </a:lvl1pPr>
            <a:lvl2pPr>
              <a:defRPr sz="1800"/>
            </a:lvl2pPr>
            <a:lvl3pPr>
              <a:defRPr sz="1800"/>
            </a:lvl3pPr>
            <a:lvl4pPr>
              <a:defRPr sz="1800"/>
            </a:lvl4pPr>
            <a:lvl5pPr>
              <a:defRPr sz="1800"/>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6" name="标题 15"/>
          <p:cNvSpPr>
            <a:spLocks noGrp="1"/>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charset="-122"/>
                <a:ea typeface="黑体" charset="-122"/>
              </a:defRPr>
            </a:lvl1pPr>
          </a:lstStyle>
          <a:p>
            <a:r>
              <a:rPr lang="zh-CN" altLang="en-US" noProof="1"/>
              <a:t>单击此处编辑母版标题样式</a:t>
            </a:r>
            <a:endParaRPr lang="zh-CN" altLang="en-US" noProof="1"/>
          </a:p>
        </p:txBody>
      </p:sp>
      <p:sp>
        <p:nvSpPr>
          <p:cNvPr id="17" name="文本占位符 16"/>
          <p:cNvSpPr>
            <a:spLocks noGrp="1"/>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charset="-122"/>
                <a:ea typeface="黑体" charset="-122"/>
              </a:defRPr>
            </a:lvl1pPr>
          </a:lstStyle>
          <a:p>
            <a:pPr lvl="0"/>
            <a:endParaRPr lang="zh-CN" altLang="en-US" noProof="1"/>
          </a:p>
        </p:txBody>
      </p:sp>
      <p:sp>
        <p:nvSpPr>
          <p:cNvPr id="14" name="日期占位符 6"/>
          <p:cNvSpPr>
            <a:spLocks noGrp="1"/>
          </p:cNvSpPr>
          <p:nvPr>
            <p:ph type="dt" sz="half" idx="14"/>
          </p:nvPr>
        </p:nvSpPr>
        <p:spPr/>
        <p:txBody>
          <a:bodyPr/>
          <a:lstStyle>
            <a:lvl1pPr>
              <a:defRPr/>
            </a:lvl1pPr>
          </a:lstStyle>
          <a:p>
            <a:pPr>
              <a:defRPr/>
            </a:pPr>
            <a:endParaRPr lang="zh-CN" altLang="en-US"/>
          </a:p>
        </p:txBody>
      </p:sp>
      <p:sp>
        <p:nvSpPr>
          <p:cNvPr id="15" name="页脚占位符 7"/>
          <p:cNvSpPr>
            <a:spLocks noGrp="1"/>
          </p:cNvSpPr>
          <p:nvPr>
            <p:ph type="ftr" sz="quarter" idx="15"/>
          </p:nvPr>
        </p:nvSpPr>
        <p:spPr/>
        <p:txBody>
          <a:bodyPr/>
          <a:lstStyle>
            <a:lvl1pPr>
              <a:defRPr/>
            </a:lvl1pPr>
          </a:lstStyle>
          <a:p>
            <a:pPr>
              <a:defRPr/>
            </a:pPr>
            <a:endParaRPr lang="zh-CN" altLang="en-US"/>
          </a:p>
        </p:txBody>
      </p:sp>
      <p:sp>
        <p:nvSpPr>
          <p:cNvPr id="18" name="灯片编号占位符 8"/>
          <p:cNvSpPr>
            <a:spLocks noGrp="1"/>
          </p:cNvSpPr>
          <p:nvPr>
            <p:ph type="sldNum" sz="quarter" idx="16"/>
          </p:nvPr>
        </p:nvSpPr>
        <p:spPr/>
        <p:txBody>
          <a:bodyPr/>
          <a:lstStyle>
            <a:lvl1pPr>
              <a:defRPr smtClean="0"/>
            </a:lvl1pPr>
          </a:lstStyle>
          <a:p>
            <a:pPr>
              <a:defRPr/>
            </a:pPr>
            <a:fld id="{43B64651-DA25-460D-BF03-D6AB3999D7BA}" type="slidenum">
              <a:rPr lang="zh-CN" altLang="en-US"/>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任意多边形: 形状 45"/>
          <p:cNvSpPr/>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6" name="任意多边形: 形状 46"/>
          <p:cNvSpPr/>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charset="-122"/>
              <a:ea typeface="黑体" charset="-122"/>
              <a:cs typeface="Arial" pitchFamily="34" charset="0"/>
            </a:endParaRPr>
          </a:p>
        </p:txBody>
      </p:sp>
      <p:sp>
        <p:nvSpPr>
          <p:cNvPr id="7" name="KSO_Shape"/>
          <p:cNvSpPr/>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8" name="KSO_Shape"/>
          <p:cNvSpPr/>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9" name="KSO_Shape"/>
          <p:cNvSpPr/>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10" name="KSO_Shape"/>
          <p:cNvSpPr/>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charset="-122"/>
              <a:ea typeface="黑体" charset="-122"/>
              <a:cs typeface="Arial" pitchFamily="34" charset="0"/>
            </a:endParaRPr>
          </a:p>
        </p:txBody>
      </p:sp>
      <p:sp>
        <p:nvSpPr>
          <p:cNvPr id="2" name="标题 1"/>
          <p:cNvSpPr>
            <a:spLocks noGrp="1"/>
          </p:cNvSpPr>
          <p:nvPr>
            <p:ph type="title"/>
          </p:nvPr>
        </p:nvSpPr>
        <p:spPr>
          <a:xfrm>
            <a:off x="839787" y="457200"/>
            <a:ext cx="4165200" cy="1600200"/>
          </a:xfrm>
        </p:spPr>
        <p:txBody>
          <a:bodyPr anchor="t">
            <a:normAutofit/>
          </a:bodyPr>
          <a:lstStyle>
            <a:lvl1pPr>
              <a:defRPr sz="3600"/>
            </a:lvl1pPr>
          </a:lstStyle>
          <a:p>
            <a:r>
              <a:rPr lang="zh-CN" altLang="en-US" noProof="1"/>
              <a:t>单击此处编辑母版标题样式</a:t>
            </a:r>
            <a:endParaRPr lang="zh-CN" altLang="en-US" noProof="1"/>
          </a:p>
        </p:txBody>
      </p:sp>
      <p:sp>
        <p:nvSpPr>
          <p:cNvPr id="3" name="图片占位符 2"/>
          <p:cNvSpPr>
            <a:spLocks noGrp="1" noChangeAspect="1"/>
          </p:cNvSpPr>
          <p:nvPr>
            <p:ph type="pic" idx="1"/>
          </p:nvPr>
        </p:nvSpPr>
        <p:spPr>
          <a:xfrm>
            <a:off x="5184000"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11" name="日期占位符 4"/>
          <p:cNvSpPr>
            <a:spLocks noGrp="1"/>
          </p:cNvSpPr>
          <p:nvPr>
            <p:ph type="dt" sz="half" idx="10"/>
          </p:nvPr>
        </p:nvSpPr>
        <p:spPr/>
        <p:txBody>
          <a:bodyPr/>
          <a:lstStyle>
            <a:lvl1pPr>
              <a:defRPr/>
            </a:lvl1pPr>
          </a:lstStyle>
          <a:p>
            <a:pPr>
              <a:defRPr/>
            </a:pPr>
            <a:endParaRPr lang="zh-CN" altLang="en-US"/>
          </a:p>
        </p:txBody>
      </p:sp>
      <p:sp>
        <p:nvSpPr>
          <p:cNvPr id="12" name="页脚占位符 5"/>
          <p:cNvSpPr>
            <a:spLocks noGrp="1"/>
          </p:cNvSpPr>
          <p:nvPr>
            <p:ph type="ftr" sz="quarter" idx="11"/>
          </p:nvPr>
        </p:nvSpPr>
        <p:spPr/>
        <p:txBody>
          <a:bodyPr/>
          <a:lstStyle>
            <a:lvl1pPr>
              <a:defRPr/>
            </a:lvl1pPr>
          </a:lstStyle>
          <a:p>
            <a:pPr>
              <a:defRPr/>
            </a:pPr>
            <a:endParaRPr lang="zh-CN" altLang="en-US"/>
          </a:p>
        </p:txBody>
      </p:sp>
      <p:sp>
        <p:nvSpPr>
          <p:cNvPr id="13" name="灯片编号占位符 6"/>
          <p:cNvSpPr>
            <a:spLocks noGrp="1"/>
          </p:cNvSpPr>
          <p:nvPr>
            <p:ph type="sldNum" sz="quarter" idx="12"/>
          </p:nvPr>
        </p:nvSpPr>
        <p:spPr/>
        <p:txBody>
          <a:bodyPr/>
          <a:lstStyle>
            <a:lvl1pPr>
              <a:defRPr smtClean="0"/>
            </a:lvl1pPr>
          </a:lstStyle>
          <a:p>
            <a:pPr>
              <a:defRPr/>
            </a:pPr>
            <a:fld id="{797154CD-0EEC-4E10-9317-350E399CCCA3}" type="slidenum">
              <a:rPr lang="zh-CN" altLang="en-US"/>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noChangeArrowheads="1"/>
          </p:cNvSpPr>
          <p:nvPr>
            <p:ph type="body" idx="9"/>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fontAlgn="auto">
              <a:lnSpc>
                <a:spcPct val="120000"/>
              </a:lnSpc>
              <a:buFontTx/>
              <a:buNone/>
              <a:defRPr sz="1200" noProof="1">
                <a:solidFill>
                  <a:schemeClr val="bg1">
                    <a:lumMod val="50000"/>
                  </a:schemeClr>
                </a:solidFill>
                <a:latin typeface="+mn-lt"/>
                <a:ea typeface="+mn-ea"/>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fontAlgn="auto">
              <a:lnSpc>
                <a:spcPct val="120000"/>
              </a:lnSpc>
              <a:buFontTx/>
              <a:buNone/>
              <a:defRPr sz="1200" noProof="1">
                <a:solidFill>
                  <a:schemeClr val="bg1">
                    <a:lumMod val="50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fontAlgn="auto">
              <a:lnSpc>
                <a:spcPct val="120000"/>
              </a:lnSpc>
              <a:buFontTx/>
              <a:buNone/>
              <a:defRPr sz="1200" noProof="1" smtClean="0">
                <a:solidFill>
                  <a:schemeClr val="bg1">
                    <a:lumMod val="50000"/>
                  </a:schemeClr>
                </a:solidFill>
                <a:latin typeface="+mn-lt"/>
                <a:ea typeface="+mn-ea"/>
              </a:defRPr>
            </a:lvl1pPr>
          </a:lstStyle>
          <a:p>
            <a:fld id="{49AE70B2-8BF9-45C0-BB95-33D1B9D3A854}" type="slidenum">
              <a:rPr lang="zh-CN" altLang="en-US" smtClean="0"/>
            </a:fld>
            <a:endParaRPr lang="zh-CN" altLang="en-US"/>
          </a:p>
        </p:txBody>
      </p:sp>
      <p:sp>
        <p:nvSpPr>
          <p:cNvPr id="8" name="KSO_TEMPLATE" hidden="1"/>
          <p:cNvSpPr/>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fontAlgn="base">
        <a:lnSpc>
          <a:spcPct val="120000"/>
        </a:lnSpc>
        <a:spcBef>
          <a:spcPct val="0"/>
        </a:spcBef>
        <a:spcAft>
          <a:spcPct val="0"/>
        </a:spcAft>
        <a:defRPr sz="3200" b="1" kern="1200">
          <a:solidFill>
            <a:srgbClr val="595959"/>
          </a:solidFill>
          <a:latin typeface="黑体" charset="-122"/>
          <a:ea typeface="黑体" charset="-122"/>
          <a:cs typeface="+mj-cs"/>
        </a:defRPr>
      </a:lvl1pPr>
      <a:lvl2pPr algn="l" rtl="0" fontAlgn="base">
        <a:lnSpc>
          <a:spcPct val="120000"/>
        </a:lnSpc>
        <a:spcBef>
          <a:spcPct val="0"/>
        </a:spcBef>
        <a:spcAft>
          <a:spcPct val="0"/>
        </a:spcAft>
        <a:defRPr sz="3200" b="1">
          <a:solidFill>
            <a:srgbClr val="595959"/>
          </a:solidFill>
          <a:latin typeface="黑体" charset="-122"/>
          <a:ea typeface="黑体" charset="-122"/>
        </a:defRPr>
      </a:lvl2pPr>
      <a:lvl3pPr algn="l" rtl="0" fontAlgn="base">
        <a:lnSpc>
          <a:spcPct val="120000"/>
        </a:lnSpc>
        <a:spcBef>
          <a:spcPct val="0"/>
        </a:spcBef>
        <a:spcAft>
          <a:spcPct val="0"/>
        </a:spcAft>
        <a:defRPr sz="3200" b="1">
          <a:solidFill>
            <a:srgbClr val="595959"/>
          </a:solidFill>
          <a:latin typeface="黑体" charset="-122"/>
          <a:ea typeface="黑体" charset="-122"/>
        </a:defRPr>
      </a:lvl3pPr>
      <a:lvl4pPr algn="l" rtl="0" fontAlgn="base">
        <a:lnSpc>
          <a:spcPct val="120000"/>
        </a:lnSpc>
        <a:spcBef>
          <a:spcPct val="0"/>
        </a:spcBef>
        <a:spcAft>
          <a:spcPct val="0"/>
        </a:spcAft>
        <a:defRPr sz="3200" b="1">
          <a:solidFill>
            <a:srgbClr val="595959"/>
          </a:solidFill>
          <a:latin typeface="黑体" charset="-122"/>
          <a:ea typeface="黑体" charset="-122"/>
        </a:defRPr>
      </a:lvl4pPr>
      <a:lvl5pPr algn="l" rtl="0" fontAlgn="base">
        <a:lnSpc>
          <a:spcPct val="120000"/>
        </a:lnSpc>
        <a:spcBef>
          <a:spcPct val="0"/>
        </a:spcBef>
        <a:spcAft>
          <a:spcPct val="0"/>
        </a:spcAft>
        <a:defRPr sz="3200" b="1">
          <a:solidFill>
            <a:srgbClr val="595959"/>
          </a:solidFill>
          <a:latin typeface="黑体" charset="-122"/>
          <a:ea typeface="黑体" charset="-122"/>
        </a:defRPr>
      </a:lvl5pPr>
      <a:lvl6pPr marL="457200" algn="l" rtl="0" fontAlgn="base">
        <a:lnSpc>
          <a:spcPct val="120000"/>
        </a:lnSpc>
        <a:spcBef>
          <a:spcPct val="0"/>
        </a:spcBef>
        <a:spcAft>
          <a:spcPct val="0"/>
        </a:spcAft>
        <a:defRPr sz="3200" b="1">
          <a:solidFill>
            <a:srgbClr val="595959"/>
          </a:solidFill>
          <a:latin typeface="黑体" charset="-122"/>
          <a:ea typeface="黑体" charset="-122"/>
        </a:defRPr>
      </a:lvl6pPr>
      <a:lvl7pPr marL="914400" algn="l" rtl="0" fontAlgn="base">
        <a:lnSpc>
          <a:spcPct val="120000"/>
        </a:lnSpc>
        <a:spcBef>
          <a:spcPct val="0"/>
        </a:spcBef>
        <a:spcAft>
          <a:spcPct val="0"/>
        </a:spcAft>
        <a:defRPr sz="3200" b="1">
          <a:solidFill>
            <a:srgbClr val="595959"/>
          </a:solidFill>
          <a:latin typeface="黑体" charset="-122"/>
          <a:ea typeface="黑体" charset="-122"/>
        </a:defRPr>
      </a:lvl7pPr>
      <a:lvl8pPr marL="1371600" algn="l" rtl="0" fontAlgn="base">
        <a:lnSpc>
          <a:spcPct val="120000"/>
        </a:lnSpc>
        <a:spcBef>
          <a:spcPct val="0"/>
        </a:spcBef>
        <a:spcAft>
          <a:spcPct val="0"/>
        </a:spcAft>
        <a:defRPr sz="3200" b="1">
          <a:solidFill>
            <a:srgbClr val="595959"/>
          </a:solidFill>
          <a:latin typeface="黑体" charset="-122"/>
          <a:ea typeface="黑体" charset="-122"/>
        </a:defRPr>
      </a:lvl8pPr>
      <a:lvl9pPr marL="1828800" algn="l" rtl="0" fontAlgn="base">
        <a:lnSpc>
          <a:spcPct val="120000"/>
        </a:lnSpc>
        <a:spcBef>
          <a:spcPct val="0"/>
        </a:spcBef>
        <a:spcAft>
          <a:spcPct val="0"/>
        </a:spcAft>
        <a:defRPr sz="3200" b="1">
          <a:solidFill>
            <a:srgbClr val="595959"/>
          </a:solidFill>
          <a:latin typeface="黑体" charset="-122"/>
          <a:ea typeface="黑体" charset="-122"/>
        </a:defRPr>
      </a:lvl9pPr>
    </p:titleStyle>
    <p:bodyStyle>
      <a:lvl1pPr marL="228600" indent="-228600" algn="l" rtl="0" fontAlgn="base">
        <a:lnSpc>
          <a:spcPct val="120000"/>
        </a:lnSpc>
        <a:spcBef>
          <a:spcPts val="1000"/>
        </a:spcBef>
        <a:spcAft>
          <a:spcPct val="0"/>
        </a:spcAft>
        <a:buFont typeface="Arial" pitchFamily="34" charset="0"/>
        <a:buChar char="•"/>
        <a:defRPr sz="2400" kern="1200">
          <a:solidFill>
            <a:schemeClr val="tx1"/>
          </a:solidFill>
          <a:latin typeface="黑体" charset="-122"/>
          <a:ea typeface="黑体" charset="-122"/>
          <a:cs typeface="+mn-cs"/>
        </a:defRPr>
      </a:lvl1pPr>
      <a:lvl2pPr marL="685800" indent="-228600" algn="l" rtl="0" fontAlgn="base">
        <a:lnSpc>
          <a:spcPct val="120000"/>
        </a:lnSpc>
        <a:spcBef>
          <a:spcPts val="500"/>
        </a:spcBef>
        <a:spcAft>
          <a:spcPct val="0"/>
        </a:spcAft>
        <a:buFont typeface="Arial" pitchFamily="34" charset="0"/>
        <a:buChar char="•"/>
        <a:defRPr sz="2000" kern="1200">
          <a:solidFill>
            <a:schemeClr val="tx1"/>
          </a:solidFill>
          <a:latin typeface="黑体" charset="-122"/>
          <a:ea typeface="黑体" charset="-122"/>
          <a:cs typeface="+mn-cs"/>
        </a:defRPr>
      </a:lvl2pPr>
      <a:lvl3pPr marL="1143000" indent="-228600" algn="l" rtl="0" fontAlgn="base">
        <a:lnSpc>
          <a:spcPct val="120000"/>
        </a:lnSpc>
        <a:spcBef>
          <a:spcPts val="500"/>
        </a:spcBef>
        <a:spcAft>
          <a:spcPct val="0"/>
        </a:spcAft>
        <a:buFont typeface="Arial" pitchFamily="34" charset="0"/>
        <a:buChar char="•"/>
        <a:defRPr kern="1200">
          <a:solidFill>
            <a:schemeClr val="tx1"/>
          </a:solidFill>
          <a:latin typeface="黑体" charset="-122"/>
          <a:ea typeface="黑体" charset="-122"/>
          <a:cs typeface="+mn-cs"/>
        </a:defRPr>
      </a:lvl3pPr>
      <a:lvl4pPr marL="1600200" indent="-228600" algn="l" rtl="0" fontAlgn="base">
        <a:lnSpc>
          <a:spcPct val="120000"/>
        </a:lnSpc>
        <a:spcBef>
          <a:spcPts val="500"/>
        </a:spcBef>
        <a:spcAft>
          <a:spcPct val="0"/>
        </a:spcAft>
        <a:buFont typeface="Arial" pitchFamily="34" charset="0"/>
        <a:buChar char="•"/>
        <a:defRPr kern="1200">
          <a:solidFill>
            <a:schemeClr val="tx1"/>
          </a:solidFill>
          <a:latin typeface="黑体" charset="-122"/>
          <a:ea typeface="黑体" charset="-122"/>
          <a:cs typeface="+mn-cs"/>
        </a:defRPr>
      </a:lvl4pPr>
      <a:lvl5pPr marL="2057400" indent="-228600" algn="l" rtl="0" fontAlgn="base">
        <a:lnSpc>
          <a:spcPct val="120000"/>
        </a:lnSpc>
        <a:spcBef>
          <a:spcPts val="500"/>
        </a:spcBef>
        <a:spcAft>
          <a:spcPct val="0"/>
        </a:spcAft>
        <a:buFont typeface="Arial" pitchFamily="34" charset="0"/>
        <a:buChar char="•"/>
        <a:defRPr kern="1200">
          <a:solidFill>
            <a:schemeClr val="tx1"/>
          </a:solidFill>
          <a:latin typeface="黑体" charset="-122"/>
          <a:ea typeface="黑体" charset="-122"/>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2749550" y="1464945"/>
            <a:ext cx="6676390" cy="1781175"/>
          </a:xfrm>
        </p:spPr>
        <p:txBody>
          <a:bodyPr>
            <a:normAutofit fontScale="90000"/>
          </a:bodyPr>
          <a:p>
            <a:r>
              <a:rPr lang="en-US" altLang="zh-CN"/>
              <a:t>2024</a:t>
            </a:r>
            <a:r>
              <a:rPr lang="zh-CN" altLang="en-US"/>
              <a:t>年度中央引导地方科技发展资金申报讲解</a:t>
            </a:r>
            <a:endParaRPr lang="zh-CN" altLang="en-US"/>
          </a:p>
        </p:txBody>
      </p:sp>
      <p:sp>
        <p:nvSpPr>
          <p:cNvPr id="3" name="副标题 2"/>
          <p:cNvSpPr>
            <a:spLocks noGrp="1"/>
          </p:cNvSpPr>
          <p:nvPr>
            <p:ph type="subTitle" idx="1"/>
          </p:nvPr>
        </p:nvSpPr>
        <p:spPr>
          <a:xfrm>
            <a:off x="4175760" y="4157345"/>
            <a:ext cx="3951605" cy="1683385"/>
          </a:xfrm>
        </p:spPr>
        <p:txBody>
          <a:bodyPr>
            <a:normAutofit lnSpcReduction="20000"/>
          </a:bodyPr>
          <a:p>
            <a:r>
              <a:rPr lang="zh-CN" altLang="en-US"/>
              <a:t>自治区科技厅</a:t>
            </a:r>
            <a:r>
              <a:rPr lang="en-US" altLang="zh-CN"/>
              <a:t> </a:t>
            </a:r>
            <a:r>
              <a:rPr lang="zh-CN" altLang="en-US"/>
              <a:t>资源配置与管理处</a:t>
            </a:r>
            <a:endParaRPr lang="zh-CN" altLang="en-US"/>
          </a:p>
          <a:p>
            <a:r>
              <a:rPr lang="zh-CN" altLang="en-US"/>
              <a:t>赛尔江</a:t>
            </a:r>
            <a:r>
              <a:rPr lang="en-US" altLang="zh-CN"/>
              <a:t>·</a:t>
            </a:r>
            <a:r>
              <a:rPr lang="zh-CN" altLang="en-US"/>
              <a:t>努尔兰别克</a:t>
            </a:r>
            <a:endParaRPr lang="zh-CN" altLang="en-US"/>
          </a:p>
          <a:p>
            <a:r>
              <a:rPr lang="en-US" altLang="zh-CN"/>
              <a:t>2024</a:t>
            </a:r>
            <a:r>
              <a:rPr lang="zh-CN" altLang="en-US"/>
              <a:t>年</a:t>
            </a:r>
            <a:r>
              <a:rPr lang="en-US" altLang="zh-CN"/>
              <a:t>4</a:t>
            </a:r>
            <a:r>
              <a:rPr lang="zh-CN" altLang="en-US"/>
              <a:t>月</a:t>
            </a:r>
            <a:r>
              <a:rPr lang="en-US" altLang="zh-CN"/>
              <a:t>26</a:t>
            </a:r>
            <a:r>
              <a:rPr lang="zh-CN" altLang="en-US"/>
              <a:t>日</a:t>
            </a: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申报注意事项</a:t>
            </a:r>
            <a:endParaRPr lang="zh-CN" altLang="en-US"/>
          </a:p>
        </p:txBody>
      </p:sp>
      <p:sp>
        <p:nvSpPr>
          <p:cNvPr id="3" name="内容占位符 2"/>
          <p:cNvSpPr>
            <a:spLocks noGrp="1"/>
          </p:cNvSpPr>
          <p:nvPr>
            <p:ph idx="1"/>
          </p:nvPr>
        </p:nvSpPr>
        <p:spPr/>
        <p:txBody>
          <a:bodyPr>
            <a:normAutofit fontScale="90000" lnSpcReduction="20000"/>
          </a:bodyPr>
          <a:p>
            <a:r>
              <a:rPr lang="zh-CN" altLang="en-US"/>
              <a:t>申报截止时间调整为</a:t>
            </a:r>
            <a:r>
              <a:rPr lang="en-US" altLang="zh-CN"/>
              <a:t>5</a:t>
            </a:r>
            <a:r>
              <a:rPr lang="zh-CN" altLang="en-US"/>
              <a:t>月</a:t>
            </a:r>
            <a:r>
              <a:rPr lang="en-US" altLang="zh-CN"/>
              <a:t>3</a:t>
            </a:r>
            <a:r>
              <a:rPr lang="zh-CN" altLang="en-US"/>
              <a:t>日</a:t>
            </a:r>
            <a:r>
              <a:rPr lang="en-US" altLang="zh-CN"/>
              <a:t>20:00</a:t>
            </a:r>
            <a:r>
              <a:rPr lang="zh-CN" altLang="en-US"/>
              <a:t>，请各单位抓紧时间推进。</a:t>
            </a:r>
            <a:endParaRPr lang="zh-CN" altLang="en-US"/>
          </a:p>
          <a:p>
            <a:r>
              <a:rPr lang="zh-CN" altLang="en-US"/>
              <a:t>项目执行期一般为1年。</a:t>
            </a:r>
            <a:endParaRPr lang="zh-CN" altLang="en-US"/>
          </a:p>
          <a:p>
            <a:r>
              <a:rPr lang="zh-CN" altLang="en-US"/>
              <a:t>项目负责人有主持承担在研国家、自治区财政科技计划项目（不含自然科学计划、科技特派员科技创业行动计划）的不得申报。</a:t>
            </a:r>
            <a:endParaRPr lang="zh-CN" altLang="en-US"/>
          </a:p>
          <a:p>
            <a:r>
              <a:rPr lang="zh-CN" altLang="en-US"/>
              <a:t>国家或自治区已立项支持的相同相似内容不得重复申报。同一个项目只能通过单个推荐单位申报，不得多头申报。</a:t>
            </a:r>
            <a:endParaRPr lang="zh-CN" altLang="en-US"/>
          </a:p>
          <a:p>
            <a:r>
              <a:rPr lang="zh-CN" altLang="en-US"/>
              <a:t>项目申报单位须是在自治区境内注册，具有独立法人资格的企事业单位。</a:t>
            </a:r>
            <a:endParaRPr lang="zh-CN" altLang="en-US"/>
          </a:p>
          <a:p>
            <a:r>
              <a:rPr lang="zh-CN" altLang="en-US"/>
              <a:t>由企业承担的项目，自筹资金与引导资金比例不得低于2：1，自筹资金应足额到位。优先支持自筹经费投入比例高的项目。</a:t>
            </a:r>
            <a:endParaRPr lang="zh-CN" altLang="en-US"/>
          </a:p>
          <a:p>
            <a:r>
              <a:rPr lang="zh-CN" altLang="en-US"/>
              <a:t>项目承担单位应落实开发科研助理岗位吸纳高校毕业生就业的相关工作。</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164330" y="2503805"/>
            <a:ext cx="3863975" cy="1269365"/>
          </a:xfrm>
        </p:spPr>
        <p:txBody>
          <a:bodyPr/>
          <a:p>
            <a:r>
              <a:rPr lang="zh-CN" altLang="en-US" sz="4800"/>
              <a:t>谢谢聆听！</a:t>
            </a:r>
            <a:endParaRPr lang="zh-CN" altLang="en-US" sz="4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68730" y="276225"/>
            <a:ext cx="2157095" cy="518160"/>
          </a:xfrm>
        </p:spPr>
        <p:txBody>
          <a:bodyPr/>
          <a:p>
            <a:r>
              <a:rPr lang="zh-CN" altLang="en-US"/>
              <a:t>政策依据</a:t>
            </a:r>
            <a:endParaRPr lang="zh-CN" altLang="en-US"/>
          </a:p>
        </p:txBody>
      </p:sp>
      <p:sp>
        <p:nvSpPr>
          <p:cNvPr id="3" name="内容占位符 2"/>
          <p:cNvSpPr>
            <a:spLocks noGrp="1"/>
          </p:cNvSpPr>
          <p:nvPr>
            <p:ph idx="1"/>
          </p:nvPr>
        </p:nvSpPr>
        <p:spPr>
          <a:xfrm>
            <a:off x="876935" y="1367790"/>
            <a:ext cx="10515600" cy="1385570"/>
          </a:xfrm>
        </p:spPr>
        <p:txBody>
          <a:bodyPr>
            <a:normAutofit fontScale="90000" lnSpcReduction="20000"/>
          </a:bodyPr>
          <a:p>
            <a:r>
              <a:rPr lang="zh-CN" altLang="en-US"/>
              <a:t>《中央引导地方科技发展资金管理办法》（财教〔2023〕276号）</a:t>
            </a:r>
            <a:endParaRPr lang="zh-CN" altLang="en-US"/>
          </a:p>
          <a:p>
            <a:r>
              <a:rPr lang="zh-CN" altLang="en-US"/>
              <a:t>《新疆维吾尔自治区科技计划项目管理办法》（新科规〔2019〕1号）</a:t>
            </a:r>
            <a:endParaRPr lang="zh-CN" altLang="en-US"/>
          </a:p>
          <a:p>
            <a:r>
              <a:rPr lang="zh-CN" altLang="en-US"/>
              <a:t>《新疆维吾尔自治区科技计划项目管理办法实施细则》（</a:t>
            </a:r>
            <a:r>
              <a:rPr lang="zh-CN" altLang="en-US">
                <a:sym typeface="+mn-ea"/>
              </a:rPr>
              <a:t>新科规字〔</a:t>
            </a:r>
            <a:r>
              <a:rPr lang="en-US" altLang="zh-CN">
                <a:sym typeface="+mn-ea"/>
              </a:rPr>
              <a:t>2022</a:t>
            </a:r>
            <a:r>
              <a:rPr lang="zh-CN" altLang="en-US">
                <a:sym typeface="+mn-ea"/>
              </a:rPr>
              <a:t>〕1号</a:t>
            </a:r>
            <a:r>
              <a:rPr lang="zh-CN" altLang="en-US"/>
              <a:t>）</a:t>
            </a:r>
            <a:endParaRPr lang="zh-CN" altLang="en-US"/>
          </a:p>
        </p:txBody>
      </p:sp>
      <p:sp>
        <p:nvSpPr>
          <p:cNvPr id="4" name="标题 1"/>
          <p:cNvSpPr>
            <a:spLocks noGrp="1"/>
          </p:cNvSpPr>
          <p:nvPr/>
        </p:nvSpPr>
        <p:spPr>
          <a:xfrm>
            <a:off x="1268730" y="3232785"/>
            <a:ext cx="2157095" cy="518160"/>
          </a:xfrm>
          <a:prstGeom prst="rect">
            <a:avLst/>
          </a:prstGeom>
          <a:noFill/>
          <a:ln>
            <a:noFill/>
          </a:ln>
        </p:spPr>
        <p:txBody>
          <a:bodyPr vert="horz" wrap="square" lIns="91440" tIns="45720" rIns="91440" bIns="45720" numCol="1" anchor="ctr" anchorCtr="0" compatLnSpc="1">
            <a:noAutofit/>
          </a:bodyPr>
          <a:lstStyle>
            <a:lvl1pPr algn="l" rtl="0" fontAlgn="base">
              <a:lnSpc>
                <a:spcPct val="120000"/>
              </a:lnSpc>
              <a:spcBef>
                <a:spcPct val="0"/>
              </a:spcBef>
              <a:spcAft>
                <a:spcPct val="0"/>
              </a:spcAft>
              <a:defRPr sz="3200" b="1" kern="1200">
                <a:solidFill>
                  <a:schemeClr val="tx1">
                    <a:lumMod val="65000"/>
                    <a:lumOff val="35000"/>
                  </a:schemeClr>
                </a:solidFill>
                <a:latin typeface="黑体" charset="-122"/>
                <a:ea typeface="黑体" charset="-122"/>
                <a:cs typeface="+mj-cs"/>
              </a:defRPr>
            </a:lvl1pPr>
            <a:lvl2pPr algn="l" rtl="0" fontAlgn="base">
              <a:lnSpc>
                <a:spcPct val="120000"/>
              </a:lnSpc>
              <a:spcBef>
                <a:spcPct val="0"/>
              </a:spcBef>
              <a:spcAft>
                <a:spcPct val="0"/>
              </a:spcAft>
              <a:defRPr sz="3200" b="1">
                <a:solidFill>
                  <a:srgbClr val="595959"/>
                </a:solidFill>
                <a:latin typeface="黑体" charset="-122"/>
                <a:ea typeface="黑体" charset="-122"/>
              </a:defRPr>
            </a:lvl2pPr>
            <a:lvl3pPr algn="l" rtl="0" fontAlgn="base">
              <a:lnSpc>
                <a:spcPct val="120000"/>
              </a:lnSpc>
              <a:spcBef>
                <a:spcPct val="0"/>
              </a:spcBef>
              <a:spcAft>
                <a:spcPct val="0"/>
              </a:spcAft>
              <a:defRPr sz="3200" b="1">
                <a:solidFill>
                  <a:srgbClr val="595959"/>
                </a:solidFill>
                <a:latin typeface="黑体" charset="-122"/>
                <a:ea typeface="黑体" charset="-122"/>
              </a:defRPr>
            </a:lvl3pPr>
            <a:lvl4pPr algn="l" rtl="0" fontAlgn="base">
              <a:lnSpc>
                <a:spcPct val="120000"/>
              </a:lnSpc>
              <a:spcBef>
                <a:spcPct val="0"/>
              </a:spcBef>
              <a:spcAft>
                <a:spcPct val="0"/>
              </a:spcAft>
              <a:defRPr sz="3200" b="1">
                <a:solidFill>
                  <a:srgbClr val="595959"/>
                </a:solidFill>
                <a:latin typeface="黑体" charset="-122"/>
                <a:ea typeface="黑体" charset="-122"/>
              </a:defRPr>
            </a:lvl4pPr>
            <a:lvl5pPr algn="l" rtl="0" fontAlgn="base">
              <a:lnSpc>
                <a:spcPct val="120000"/>
              </a:lnSpc>
              <a:spcBef>
                <a:spcPct val="0"/>
              </a:spcBef>
              <a:spcAft>
                <a:spcPct val="0"/>
              </a:spcAft>
              <a:defRPr sz="3200" b="1">
                <a:solidFill>
                  <a:srgbClr val="595959"/>
                </a:solidFill>
                <a:latin typeface="黑体" charset="-122"/>
                <a:ea typeface="黑体" charset="-122"/>
              </a:defRPr>
            </a:lvl5pPr>
            <a:lvl6pPr marL="457200" algn="l" rtl="0" fontAlgn="base">
              <a:lnSpc>
                <a:spcPct val="120000"/>
              </a:lnSpc>
              <a:spcBef>
                <a:spcPct val="0"/>
              </a:spcBef>
              <a:spcAft>
                <a:spcPct val="0"/>
              </a:spcAft>
              <a:defRPr sz="3200" b="1">
                <a:solidFill>
                  <a:srgbClr val="595959"/>
                </a:solidFill>
                <a:latin typeface="黑体" charset="-122"/>
                <a:ea typeface="黑体" charset="-122"/>
              </a:defRPr>
            </a:lvl6pPr>
            <a:lvl7pPr marL="914400" algn="l" rtl="0" fontAlgn="base">
              <a:lnSpc>
                <a:spcPct val="120000"/>
              </a:lnSpc>
              <a:spcBef>
                <a:spcPct val="0"/>
              </a:spcBef>
              <a:spcAft>
                <a:spcPct val="0"/>
              </a:spcAft>
              <a:defRPr sz="3200" b="1">
                <a:solidFill>
                  <a:srgbClr val="595959"/>
                </a:solidFill>
                <a:latin typeface="黑体" charset="-122"/>
                <a:ea typeface="黑体" charset="-122"/>
              </a:defRPr>
            </a:lvl7pPr>
            <a:lvl8pPr marL="1371600" algn="l" rtl="0" fontAlgn="base">
              <a:lnSpc>
                <a:spcPct val="120000"/>
              </a:lnSpc>
              <a:spcBef>
                <a:spcPct val="0"/>
              </a:spcBef>
              <a:spcAft>
                <a:spcPct val="0"/>
              </a:spcAft>
              <a:defRPr sz="3200" b="1">
                <a:solidFill>
                  <a:srgbClr val="595959"/>
                </a:solidFill>
                <a:latin typeface="黑体" charset="-122"/>
                <a:ea typeface="黑体" charset="-122"/>
              </a:defRPr>
            </a:lvl8pPr>
            <a:lvl9pPr marL="1828800" algn="l" rtl="0" fontAlgn="base">
              <a:lnSpc>
                <a:spcPct val="120000"/>
              </a:lnSpc>
              <a:spcBef>
                <a:spcPct val="0"/>
              </a:spcBef>
              <a:spcAft>
                <a:spcPct val="0"/>
              </a:spcAft>
              <a:defRPr sz="3200" b="1">
                <a:solidFill>
                  <a:srgbClr val="595959"/>
                </a:solidFill>
                <a:latin typeface="黑体" charset="-122"/>
                <a:ea typeface="黑体" charset="-122"/>
              </a:defRPr>
            </a:lvl9pPr>
          </a:lstStyle>
          <a:p>
            <a:r>
              <a:rPr lang="zh-CN" altLang="en-US"/>
              <a:t>背景介绍</a:t>
            </a:r>
            <a:endParaRPr lang="zh-CN" altLang="en-US"/>
          </a:p>
        </p:txBody>
      </p:sp>
      <p:sp>
        <p:nvSpPr>
          <p:cNvPr id="5" name="内容占位符 2"/>
          <p:cNvSpPr>
            <a:spLocks noGrp="1"/>
          </p:cNvSpPr>
          <p:nvPr/>
        </p:nvSpPr>
        <p:spPr>
          <a:xfrm>
            <a:off x="876935" y="4245610"/>
            <a:ext cx="10429240" cy="1405890"/>
          </a:xfrm>
          <a:prstGeom prst="rect">
            <a:avLst/>
          </a:prstGeom>
          <a:noFill/>
          <a:ln>
            <a:noFill/>
          </a:ln>
        </p:spPr>
        <p:txBody>
          <a:bodyPr vert="horz" wrap="square" lIns="91440" tIns="45720" rIns="91440" bIns="45720" numCol="1" anchor="t" anchorCtr="0" compatLnSpc="1">
            <a:normAutofit fontScale="90000"/>
          </a:bodyPr>
          <a:lstStyle>
            <a:lvl1pPr marL="228600" indent="-228600" algn="l" rtl="0" fontAlgn="base">
              <a:lnSpc>
                <a:spcPct val="120000"/>
              </a:lnSpc>
              <a:spcBef>
                <a:spcPts val="1000"/>
              </a:spcBef>
              <a:spcAft>
                <a:spcPct val="0"/>
              </a:spcAft>
              <a:buFont typeface="Arial" pitchFamily="34" charset="0"/>
              <a:buChar char="•"/>
              <a:defRPr sz="2400" kern="1200">
                <a:solidFill>
                  <a:schemeClr val="tx1">
                    <a:lumMod val="50000"/>
                    <a:lumOff val="50000"/>
                  </a:schemeClr>
                </a:solidFill>
                <a:latin typeface="黑体" charset="-122"/>
                <a:ea typeface="黑体" charset="-122"/>
                <a:cs typeface="+mn-cs"/>
              </a:defRPr>
            </a:lvl1pPr>
            <a:lvl2pPr marL="685800" indent="-228600" algn="l" rtl="0" fontAlgn="base">
              <a:lnSpc>
                <a:spcPct val="120000"/>
              </a:lnSpc>
              <a:spcBef>
                <a:spcPts val="500"/>
              </a:spcBef>
              <a:spcAft>
                <a:spcPct val="0"/>
              </a:spcAft>
              <a:buFont typeface="Arial" pitchFamily="34" charset="0"/>
              <a:buChar char="•"/>
              <a:defRPr sz="2000" kern="1200">
                <a:solidFill>
                  <a:schemeClr val="tx1">
                    <a:lumMod val="50000"/>
                    <a:lumOff val="50000"/>
                  </a:schemeClr>
                </a:solidFill>
                <a:latin typeface="黑体" charset="-122"/>
                <a:ea typeface="黑体" charset="-122"/>
                <a:cs typeface="+mn-cs"/>
              </a:defRPr>
            </a:lvl2pPr>
            <a:lvl3pPr marL="1143000" indent="-228600" algn="l" rtl="0" fontAlgn="base">
              <a:lnSpc>
                <a:spcPct val="120000"/>
              </a:lnSpc>
              <a:spcBef>
                <a:spcPts val="500"/>
              </a:spcBef>
              <a:spcAft>
                <a:spcPct val="0"/>
              </a:spcAft>
              <a:buFont typeface="Arial" pitchFamily="34" charset="0"/>
              <a:buChar char="•"/>
              <a:defRPr sz="1800" kern="1200">
                <a:solidFill>
                  <a:schemeClr val="tx1">
                    <a:lumMod val="50000"/>
                    <a:lumOff val="50000"/>
                  </a:schemeClr>
                </a:solidFill>
                <a:latin typeface="黑体" charset="-122"/>
                <a:ea typeface="黑体" charset="-122"/>
                <a:cs typeface="+mn-cs"/>
              </a:defRPr>
            </a:lvl3pPr>
            <a:lvl4pPr marL="1600200" indent="-228600" algn="l" rtl="0" fontAlgn="base">
              <a:lnSpc>
                <a:spcPct val="120000"/>
              </a:lnSpc>
              <a:spcBef>
                <a:spcPts val="500"/>
              </a:spcBef>
              <a:spcAft>
                <a:spcPct val="0"/>
              </a:spcAft>
              <a:buFont typeface="Arial" pitchFamily="34" charset="0"/>
              <a:buChar char="•"/>
              <a:defRPr sz="1800" kern="1200">
                <a:solidFill>
                  <a:schemeClr val="tx1">
                    <a:lumMod val="50000"/>
                    <a:lumOff val="50000"/>
                  </a:schemeClr>
                </a:solidFill>
                <a:latin typeface="黑体" charset="-122"/>
                <a:ea typeface="黑体" charset="-122"/>
                <a:cs typeface="+mn-cs"/>
              </a:defRPr>
            </a:lvl4pPr>
            <a:lvl5pPr marL="2057400" indent="-228600" algn="l" rtl="0" fontAlgn="base">
              <a:lnSpc>
                <a:spcPct val="120000"/>
              </a:lnSpc>
              <a:spcBef>
                <a:spcPts val="500"/>
              </a:spcBef>
              <a:spcAft>
                <a:spcPct val="0"/>
              </a:spcAft>
              <a:buFont typeface="Arial" pitchFamily="34" charset="0"/>
              <a:buChar char="•"/>
              <a:defRPr sz="1800" kern="1200">
                <a:solidFill>
                  <a:schemeClr val="tx1">
                    <a:lumMod val="50000"/>
                    <a:lumOff val="50000"/>
                  </a:schemeClr>
                </a:solidFill>
                <a:latin typeface="黑体" charset="-122"/>
                <a:ea typeface="黑体" charset="-122"/>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a:lstStyle>
          <a:p>
            <a:r>
              <a:rPr lang="en-US" altLang="zh-CN"/>
              <a:t>    中央引导地方科技发展资金是中央财政用于支持和引导地方政府落实国家创新驱动发展战略和科技改革发展政策、优化区域科技创新环境、提升区域科技创新能力的共同财政事权转移支付资金。</a:t>
            </a:r>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620520" y="1077596"/>
            <a:ext cx="9774555" cy="518160"/>
          </a:xfrm>
        </p:spPr>
        <p:txBody>
          <a:bodyPr/>
          <a:p>
            <a:r>
              <a:rPr lang="zh-CN" altLang="en-US"/>
              <a:t>支持方向</a:t>
            </a:r>
            <a:endParaRPr lang="zh-CN" altLang="en-US"/>
          </a:p>
        </p:txBody>
      </p:sp>
      <p:sp>
        <p:nvSpPr>
          <p:cNvPr id="3" name="内容占位符 2"/>
          <p:cNvSpPr>
            <a:spLocks noGrp="1"/>
          </p:cNvSpPr>
          <p:nvPr>
            <p:ph idx="1"/>
          </p:nvPr>
        </p:nvSpPr>
        <p:spPr>
          <a:xfrm>
            <a:off x="2098040" y="2585720"/>
            <a:ext cx="5728970" cy="2680970"/>
          </a:xfrm>
        </p:spPr>
        <p:txBody>
          <a:bodyPr/>
          <a:p>
            <a:r>
              <a:rPr lang="zh-CN" altLang="en-US"/>
              <a:t>区域科技创新体系建设</a:t>
            </a:r>
            <a:endParaRPr lang="zh-CN" altLang="en-US"/>
          </a:p>
          <a:p>
            <a:r>
              <a:rPr lang="zh-CN" altLang="en-US"/>
              <a:t>科技创新基地建设</a:t>
            </a:r>
            <a:endParaRPr lang="zh-CN" altLang="en-US"/>
          </a:p>
          <a:p>
            <a:r>
              <a:rPr lang="zh-CN" altLang="en-US"/>
              <a:t>科技成果转移转化</a:t>
            </a:r>
            <a:endParaRPr lang="zh-CN" altLang="en-US"/>
          </a:p>
          <a:p>
            <a:r>
              <a:rPr lang="zh-CN" altLang="en-US"/>
              <a:t>自由探索类基础研究</a:t>
            </a:r>
            <a:endParaRPr lang="zh-CN" altLang="en-US"/>
          </a:p>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区域科技创新体系建设</a:t>
            </a:r>
            <a:endParaRPr lang="zh-CN" altLang="en-US"/>
          </a:p>
        </p:txBody>
      </p:sp>
      <p:sp>
        <p:nvSpPr>
          <p:cNvPr id="3" name="内容占位符 2"/>
          <p:cNvSpPr>
            <a:spLocks noGrp="1"/>
          </p:cNvSpPr>
          <p:nvPr>
            <p:ph idx="1"/>
          </p:nvPr>
        </p:nvSpPr>
        <p:spPr/>
        <p:txBody>
          <a:bodyPr/>
          <a:p>
            <a:r>
              <a:rPr lang="en-US" altLang="zh-CN"/>
              <a:t>    </a:t>
            </a:r>
            <a:r>
              <a:rPr lang="zh-CN" altLang="en-US"/>
              <a:t>支持“一带一路”联合实验室、国际科技合作基地、国家引才引智示范基地、外商投资在疆设立的研发中心等实施的科研项目。</a:t>
            </a:r>
            <a:endParaRPr lang="zh-CN" altLang="en-US"/>
          </a:p>
          <a:p>
            <a:pPr marL="0" indent="0">
              <a:buNone/>
            </a:pPr>
            <a:r>
              <a:rPr lang="en-US" altLang="zh-CN"/>
              <a:t>    </a:t>
            </a:r>
            <a:endParaRPr lang="en-US" altLang="zh-CN"/>
          </a:p>
          <a:p>
            <a:r>
              <a:rPr lang="en-US" altLang="zh-CN"/>
              <a:t>    </a:t>
            </a:r>
            <a:r>
              <a:rPr lang="zh-CN" altLang="en-US"/>
              <a:t>支持国家自贸区、高新技术产业开发区、农业科技园区，国家创新型县市等的创新主体，以及科技企业孵化器、众创空间、星创天地，为提升区域科技创新能力开展的科技研发活动和技术创新公共服务平台建设。</a:t>
            </a:r>
            <a:endParaRPr lang="zh-CN" altLang="en-US"/>
          </a:p>
          <a:p>
            <a:endParaRPr lang="zh-CN" altLang="en-US"/>
          </a:p>
          <a:p>
            <a:r>
              <a:rPr lang="en-US" altLang="zh-CN"/>
              <a:t>    </a:t>
            </a:r>
            <a:r>
              <a:rPr lang="zh-CN" altLang="en-US"/>
              <a:t>单个项目财政支持额度不超过</a:t>
            </a:r>
            <a:r>
              <a:rPr lang="en-US" altLang="zh-CN"/>
              <a:t>300</a:t>
            </a:r>
            <a:r>
              <a:rPr lang="zh-CN" altLang="en-US"/>
              <a:t>万元。</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科技创新基地建设</a:t>
            </a:r>
            <a:endParaRPr lang="zh-CN" altLang="en-US"/>
          </a:p>
        </p:txBody>
      </p:sp>
      <p:sp>
        <p:nvSpPr>
          <p:cNvPr id="3" name="内容占位符 2"/>
          <p:cNvSpPr>
            <a:spLocks noGrp="1"/>
          </p:cNvSpPr>
          <p:nvPr>
            <p:ph idx="1"/>
          </p:nvPr>
        </p:nvSpPr>
        <p:spPr/>
        <p:txBody>
          <a:bodyPr/>
          <a:p>
            <a:r>
              <a:rPr lang="en-US" altLang="zh-CN"/>
              <a:t>    </a:t>
            </a:r>
            <a:r>
              <a:rPr lang="zh-CN" altLang="en-US"/>
              <a:t>支持国家、省部共建国家重点实验室，自治区重点实验室、工程技术研究中心、技术创新中心、临床医学研究中心、野外科学观测研究站、新型研发机构等购置科研仪器设备，提升科研创新能力。</a:t>
            </a:r>
            <a:endParaRPr lang="zh-CN" altLang="en-US"/>
          </a:p>
          <a:p>
            <a:endParaRPr lang="zh-CN" altLang="en-US"/>
          </a:p>
          <a:p>
            <a:r>
              <a:rPr lang="en-US" altLang="zh-CN">
                <a:sym typeface="+mn-ea"/>
              </a:rPr>
              <a:t>    </a:t>
            </a:r>
            <a:r>
              <a:rPr lang="zh-CN" altLang="en-US">
                <a:sym typeface="+mn-ea"/>
              </a:rPr>
              <a:t>单个项目财政支持额度不超过</a:t>
            </a:r>
            <a:r>
              <a:rPr lang="en-US" altLang="zh-CN">
                <a:sym typeface="+mn-ea"/>
              </a:rPr>
              <a:t>300</a:t>
            </a:r>
            <a:r>
              <a:rPr lang="zh-CN" altLang="en-US">
                <a:sym typeface="+mn-ea"/>
              </a:rPr>
              <a:t>万元。</a:t>
            </a:r>
            <a:endParaRPr lang="zh-CN" altLang="en-US"/>
          </a:p>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科技成果转移转化</a:t>
            </a:r>
            <a:endParaRPr lang="zh-CN" altLang="en-US"/>
          </a:p>
        </p:txBody>
      </p:sp>
      <p:sp>
        <p:nvSpPr>
          <p:cNvPr id="3" name="内容占位符 2"/>
          <p:cNvSpPr>
            <a:spLocks noGrp="1"/>
          </p:cNvSpPr>
          <p:nvPr>
            <p:ph idx="1"/>
          </p:nvPr>
        </p:nvSpPr>
        <p:spPr/>
        <p:txBody>
          <a:bodyPr>
            <a:normAutofit lnSpcReduction="10000"/>
          </a:bodyPr>
          <a:p>
            <a:r>
              <a:rPr lang="en-US" altLang="zh-CN"/>
              <a:t>    </a:t>
            </a:r>
            <a:r>
              <a:rPr lang="zh-CN" altLang="en-US"/>
              <a:t>支持南疆县（市）为发展壮大特色优势产业而开展的科技成果转化项目，项目应有科技特派员参与。</a:t>
            </a:r>
            <a:endParaRPr lang="zh-CN" altLang="en-US"/>
          </a:p>
          <a:p>
            <a:endParaRPr lang="zh-CN" altLang="en-US"/>
          </a:p>
          <a:p>
            <a:r>
              <a:rPr lang="zh-CN" altLang="en-US"/>
              <a:t> </a:t>
            </a:r>
            <a:r>
              <a:rPr lang="en-US" altLang="zh-CN"/>
              <a:t>   </a:t>
            </a:r>
            <a:r>
              <a:rPr lang="zh-CN" altLang="en-US"/>
              <a:t>支持东西部科技合作以及同其他省区市开展的跨区域科技合作。</a:t>
            </a:r>
            <a:endParaRPr lang="zh-CN" altLang="en-US"/>
          </a:p>
          <a:p>
            <a:endParaRPr lang="zh-CN" altLang="en-US"/>
          </a:p>
          <a:p>
            <a:r>
              <a:rPr lang="zh-CN" altLang="en-US"/>
              <a:t> </a:t>
            </a:r>
            <a:r>
              <a:rPr lang="en-US" altLang="zh-CN"/>
              <a:t>   </a:t>
            </a:r>
            <a:r>
              <a:rPr lang="zh-CN" altLang="en-US"/>
              <a:t>支持国家、自治区级技术转移转化中心等公共服务平台建设。</a:t>
            </a:r>
            <a:endParaRPr lang="zh-CN" altLang="en-US"/>
          </a:p>
          <a:p>
            <a:endParaRPr lang="zh-CN" altLang="en-US"/>
          </a:p>
          <a:p>
            <a:r>
              <a:rPr lang="en-US" altLang="zh-CN">
                <a:sym typeface="+mn-ea"/>
              </a:rPr>
              <a:t>    </a:t>
            </a:r>
            <a:r>
              <a:rPr lang="zh-CN" altLang="en-US">
                <a:sym typeface="+mn-ea"/>
              </a:rPr>
              <a:t>单个项目财政支持额度不超过</a:t>
            </a:r>
            <a:r>
              <a:rPr lang="en-US" altLang="zh-CN">
                <a:sym typeface="+mn-ea"/>
              </a:rPr>
              <a:t>300</a:t>
            </a:r>
            <a:r>
              <a:rPr lang="zh-CN" altLang="en-US">
                <a:sym typeface="+mn-ea"/>
              </a:rPr>
              <a:t>万元。</a:t>
            </a:r>
            <a:endParaRPr lang="zh-CN" altLang="en-US"/>
          </a:p>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ym typeface="+mn-ea"/>
              </a:rPr>
              <a:t>自由探索类基础研究</a:t>
            </a:r>
            <a:endParaRPr lang="zh-CN" altLang="en-US"/>
          </a:p>
        </p:txBody>
      </p:sp>
      <p:sp>
        <p:nvSpPr>
          <p:cNvPr id="3" name="内容占位符 2"/>
          <p:cNvSpPr>
            <a:spLocks noGrp="1"/>
          </p:cNvSpPr>
          <p:nvPr>
            <p:ph idx="1"/>
          </p:nvPr>
        </p:nvSpPr>
        <p:spPr/>
        <p:txBody>
          <a:bodyPr/>
          <a:p>
            <a:r>
              <a:rPr lang="en-US" altLang="zh-CN"/>
              <a:t>    </a:t>
            </a:r>
            <a:r>
              <a:rPr lang="zh-CN" altLang="en-US"/>
              <a:t>聚焦我区重大科学问题，组织实施具有前瞻性、先导性、引领性的基础研究项目。</a:t>
            </a:r>
            <a:endParaRPr lang="zh-CN" altLang="en-US"/>
          </a:p>
          <a:p>
            <a:endParaRPr lang="zh-CN" altLang="en-US"/>
          </a:p>
          <a:p>
            <a:r>
              <a:rPr lang="en-US" altLang="zh-CN">
                <a:sym typeface="+mn-ea"/>
              </a:rPr>
              <a:t>    </a:t>
            </a:r>
            <a:r>
              <a:rPr lang="zh-CN" altLang="en-US">
                <a:sym typeface="+mn-ea"/>
              </a:rPr>
              <a:t>单个项目财政支持额度不超过</a:t>
            </a:r>
            <a:r>
              <a:rPr lang="en-US" altLang="zh-CN">
                <a:sym typeface="+mn-ea"/>
              </a:rPr>
              <a:t>50</a:t>
            </a:r>
            <a:r>
              <a:rPr lang="zh-CN" altLang="en-US">
                <a:sym typeface="+mn-ea"/>
              </a:rPr>
              <a:t>万元。</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2024</a:t>
            </a:r>
            <a:r>
              <a:rPr lang="zh-CN" altLang="en-US"/>
              <a:t>年中央引导地方科技发展资金与往年的区别</a:t>
            </a:r>
            <a:endParaRPr lang="zh-CN" altLang="en-US"/>
          </a:p>
        </p:txBody>
      </p:sp>
      <p:sp>
        <p:nvSpPr>
          <p:cNvPr id="3" name="内容占位符 2"/>
          <p:cNvSpPr>
            <a:spLocks noGrp="1"/>
          </p:cNvSpPr>
          <p:nvPr>
            <p:ph idx="1"/>
          </p:nvPr>
        </p:nvSpPr>
        <p:spPr/>
        <p:txBody>
          <a:bodyPr/>
          <a:p>
            <a:r>
              <a:rPr lang="zh-CN" altLang="en-US"/>
              <a:t>新增了自由探索类基础研究方向的项目。</a:t>
            </a:r>
            <a:endParaRPr lang="zh-CN" altLang="en-US"/>
          </a:p>
          <a:p>
            <a:endParaRPr lang="zh-CN" altLang="en-US"/>
          </a:p>
          <a:p>
            <a:r>
              <a:rPr lang="zh-CN" altLang="en-US"/>
              <a:t>重新分类整合了各方向支持的平台。</a:t>
            </a:r>
            <a:endParaRPr lang="zh-CN" altLang="en-US"/>
          </a:p>
          <a:p>
            <a:endParaRPr lang="zh-CN" altLang="en-US"/>
          </a:p>
          <a:p>
            <a:r>
              <a:rPr lang="zh-CN" altLang="en-US"/>
              <a:t>进一步扩大了资金支持力度。</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p:cNvPicPr>
            <a:picLocks noChangeAspect="1"/>
          </p:cNvPicPr>
          <p:nvPr>
            <p:ph idx="1"/>
          </p:nvPr>
        </p:nvPicPr>
        <p:blipFill>
          <a:blip r:embed="rId1"/>
          <a:stretch>
            <a:fillRect/>
          </a:stretch>
        </p:blipFill>
        <p:spPr>
          <a:xfrm>
            <a:off x="325120" y="970280"/>
            <a:ext cx="11912600" cy="5097780"/>
          </a:xfrm>
          <a:prstGeom prst="rect">
            <a:avLst/>
          </a:prstGeom>
        </p:spPr>
      </p:pic>
    </p:spTree>
  </p:cSld>
  <p:clrMapOvr>
    <a:masterClrMapping/>
  </p:clrMapOvr>
</p:sld>
</file>

<file path=ppt/theme/theme1.xml><?xml version="1.0" encoding="utf-8"?>
<a:theme xmlns:a="http://schemas.openxmlformats.org/drawingml/2006/main" name="team report">
  <a:themeElements>
    <a:clrScheme name="自定义 10">
      <a:dk1>
        <a:srgbClr val="000000"/>
      </a:dk1>
      <a:lt1>
        <a:srgbClr val="FFFFFF"/>
      </a:lt1>
      <a:dk2>
        <a:srgbClr val="44546A"/>
      </a:dk2>
      <a:lt2>
        <a:srgbClr val="E7E6E6"/>
      </a:lt2>
      <a:accent1>
        <a:srgbClr val="595959"/>
      </a:accent1>
      <a:accent2>
        <a:srgbClr val="8496B0"/>
      </a:accent2>
      <a:accent3>
        <a:srgbClr val="D7B5C6"/>
      </a:accent3>
      <a:accent4>
        <a:srgbClr val="BCBCBC"/>
      </a:accent4>
      <a:accent5>
        <a:srgbClr val="034A90"/>
      </a:accent5>
      <a:accent6>
        <a:srgbClr val="595959"/>
      </a:accent6>
      <a:hlink>
        <a:srgbClr val="0563C1"/>
      </a:hlink>
      <a:folHlink>
        <a:srgbClr val="954F72"/>
      </a:folHlink>
    </a:clrScheme>
    <a:fontScheme name="自定义 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1170</Words>
  <Application>Kingsoft Office WPP</Application>
  <PresentationFormat>宽屏</PresentationFormat>
  <Paragraphs>76</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team report</vt:lpstr>
      <vt:lpstr>2024年度中央引导地方科技发展资金申报讲解</vt:lpstr>
      <vt:lpstr>政策依据</vt:lpstr>
      <vt:lpstr>支持方向</vt:lpstr>
      <vt:lpstr>区域科技创新体系建设</vt:lpstr>
      <vt:lpstr>科技创新基地建设</vt:lpstr>
      <vt:lpstr>科技成果转移转化</vt:lpstr>
      <vt:lpstr>自由探索类基础研究</vt:lpstr>
      <vt:lpstr>2024年中央引导地方科技发展资金与往年的区别</vt:lpstr>
      <vt:lpstr>PowerPoint 演示文稿</vt:lpstr>
      <vt:lpstr>申报注意事项</vt:lpstr>
      <vt:lpstr>谢谢聆听！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项目服务中心</cp:lastModifiedBy>
  <cp:revision>4</cp:revision>
  <dcterms:created xsi:type="dcterms:W3CDTF">2024-04-25T11:34:00Z</dcterms:created>
  <dcterms:modified xsi:type="dcterms:W3CDTF">2024-04-26T03:12:37Z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2052-10.8.0.5391</vt:lpwstr>
  </property>
</Properties>
</file>