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3"/>
    <p:sldId id="257" r:id="rId4"/>
    <p:sldId id="258" r:id="rId5"/>
    <p:sldId id="259" r:id="rId6"/>
    <p:sldId id="260" r:id="rId7"/>
    <p:sldId id="261" r:id="rId8"/>
    <p:sldId id="262" r:id="rId9"/>
    <p:sldId id="263" r:id="rId10"/>
    <p:sldId id="268" r:id="rId11"/>
    <p:sldId id="264" r:id="rId12"/>
    <p:sldId id="267" r:id="rId13"/>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64"/>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6" name="任意多边形: 形状 6"/>
          <p:cNvSpPr/>
          <p:nvPr/>
        </p:nvSpPr>
        <p:spPr>
          <a:xfrm>
            <a:off x="11123613" y="-7938"/>
            <a:ext cx="1068387"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7" name="椭圆 7"/>
          <p:cNvSpPr/>
          <p:nvPr/>
        </p:nvSpPr>
        <p:spPr>
          <a:xfrm>
            <a:off x="8029575" y="458788"/>
            <a:ext cx="741363" cy="7413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8" name="任意多边形: 形状 8"/>
          <p:cNvSpPr/>
          <p:nvPr/>
        </p:nvSpPr>
        <p:spPr>
          <a:xfrm>
            <a:off x="3287713" y="-7938"/>
            <a:ext cx="1457325" cy="584201"/>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9" name="任意多边形: 形状 9"/>
          <p:cNvSpPr/>
          <p:nvPr/>
        </p:nvSpPr>
        <p:spPr>
          <a:xfrm>
            <a:off x="5199063" y="5929313"/>
            <a:ext cx="1828800" cy="938212"/>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10" name="任意多边形: 形状 10"/>
          <p:cNvSpPr/>
          <p:nvPr/>
        </p:nvSpPr>
        <p:spPr>
          <a:xfrm>
            <a:off x="10945813" y="6275388"/>
            <a:ext cx="1036637"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11" name="任意多边形: 形状 11"/>
          <p:cNvSpPr/>
          <p:nvPr/>
        </p:nvSpPr>
        <p:spPr>
          <a:xfrm>
            <a:off x="-19050" y="6184900"/>
            <a:ext cx="78740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12" name="KSO_Shape"/>
          <p:cNvSpPr/>
          <p:nvPr/>
        </p:nvSpPr>
        <p:spPr>
          <a:xfrm rot="13141020">
            <a:off x="484188" y="1138238"/>
            <a:ext cx="193675"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3" name="KSO_Shape"/>
          <p:cNvSpPr/>
          <p:nvPr/>
        </p:nvSpPr>
        <p:spPr>
          <a:xfrm rot="17100000">
            <a:off x="822325" y="3236913"/>
            <a:ext cx="215900" cy="19050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4" name="KSO_Shape"/>
          <p:cNvSpPr/>
          <p:nvPr/>
        </p:nvSpPr>
        <p:spPr>
          <a:xfrm rot="10154805">
            <a:off x="8432800" y="6116638"/>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5" name="KSO_Shape"/>
          <p:cNvSpPr/>
          <p:nvPr/>
        </p:nvSpPr>
        <p:spPr>
          <a:xfrm rot="11738950">
            <a:off x="10777538" y="2560638"/>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6" name=" 184"/>
          <p:cNvSpPr/>
          <p:nvPr/>
        </p:nvSpPr>
        <p:spPr>
          <a:xfrm>
            <a:off x="727075" y="1936750"/>
            <a:ext cx="936625" cy="936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fontAlgn="auto">
              <a:spcBef>
                <a:spcPts val="0"/>
              </a:spcBef>
              <a:spcAft>
                <a:spcPts val="0"/>
              </a:spcAft>
              <a:buFontTx/>
              <a:buNone/>
              <a:defRPr/>
            </a:pPr>
            <a:endParaRPr lang="zh-CN" altLang="en-US" noProof="1">
              <a:solidFill>
                <a:srgbClr val="FFFFFF"/>
              </a:solidFill>
            </a:endParaRPr>
          </a:p>
        </p:txBody>
      </p:sp>
      <p:sp>
        <p:nvSpPr>
          <p:cNvPr id="4" name="标题 3"/>
          <p:cNvSpPr>
            <a:spLocks noGrp="1"/>
          </p:cNvSpPr>
          <p:nvPr>
            <p:ph type="ctrTitle"/>
          </p:nvPr>
        </p:nvSpPr>
        <p:spPr>
          <a:xfrm>
            <a:off x="2749459" y="2343802"/>
            <a:ext cx="6676572" cy="902363"/>
          </a:xfrm>
        </p:spPr>
        <p:txBody>
          <a:bodyPr anchor="b">
            <a:normAutofit/>
          </a:bodyPr>
          <a:lstStyle>
            <a:lvl1pPr algn="ctr">
              <a:defRPr sz="4800" b="1">
                <a:solidFill>
                  <a:schemeClr val="tx1">
                    <a:lumMod val="65000"/>
                    <a:lumOff val="35000"/>
                  </a:schemeClr>
                </a:solidFill>
              </a:defRPr>
            </a:lvl1pPr>
          </a:lstStyle>
          <a:p>
            <a:r>
              <a:rPr lang="zh-CN" altLang="en-US" noProof="1" smtClean="0"/>
              <a:t>单击此处编辑母版标题样式</a:t>
            </a:r>
            <a:endParaRPr lang="zh-CN" altLang="en-US" noProof="1"/>
          </a:p>
        </p:txBody>
      </p:sp>
      <p:sp>
        <p:nvSpPr>
          <p:cNvPr id="5" name="副标题 4"/>
          <p:cNvSpPr>
            <a:spLocks noGrp="1"/>
          </p:cNvSpPr>
          <p:nvPr>
            <p:ph type="subTitle" idx="1"/>
          </p:nvPr>
        </p:nvSpPr>
        <p:spPr>
          <a:xfrm>
            <a:off x="2749459" y="3294698"/>
            <a:ext cx="6676572" cy="590550"/>
          </a:xfrm>
        </p:spPr>
        <p:txBody>
          <a:bodyPr>
            <a:normAutofit/>
          </a:bodyPr>
          <a:lstStyle>
            <a:lvl1pPr marL="0" indent="0" algn="ctr">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17" name="日期占位符 3"/>
          <p:cNvSpPr>
            <a:spLocks noGrp="1"/>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18" name="页脚占位符 4"/>
          <p:cNvSpPr>
            <a:spLocks noGrp="1"/>
          </p:cNvSpPr>
          <p:nvPr>
            <p:ph type="ftr" sz="quarter" idx="11"/>
          </p:nvPr>
        </p:nvSpPr>
        <p:spPr/>
        <p:txBody>
          <a:bodyPr/>
          <a:lstStyle>
            <a:lvl1pPr>
              <a:defRPr/>
            </a:lvl1pPr>
          </a:lstStyle>
          <a:p>
            <a:endParaRPr lang="zh-CN" altLang="en-US"/>
          </a:p>
        </p:txBody>
      </p:sp>
      <p:sp>
        <p:nvSpPr>
          <p:cNvPr id="19" name="灯片编号占位符 5"/>
          <p:cNvSpPr>
            <a:spLocks noGrp="1"/>
          </p:cNvSpPr>
          <p:nvPr>
            <p:ph type="sldNum" sz="quarter" idx="12"/>
          </p:nvPr>
        </p:nvSpPr>
        <p:spPr/>
        <p:txBody>
          <a:bodyPr/>
          <a:lstStyle>
            <a:lvl1pPr>
              <a:defRPr smtClean="0"/>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4" name="任意多边形: 形状 45"/>
          <p:cNvSpPr/>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5" name="任意多边形: 形状 46"/>
          <p:cNvSpPr/>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6" name="KSO_Shape"/>
          <p:cNvSpPr/>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7" name="KSO_Shape"/>
          <p:cNvSpPr/>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8" name="KSO_Shape"/>
          <p:cNvSpPr/>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9" name="KSO_Shape"/>
          <p:cNvSpPr/>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11" name="页脚占位符 4"/>
          <p:cNvSpPr>
            <a:spLocks noGrp="1"/>
          </p:cNvSpPr>
          <p:nvPr>
            <p:ph type="ftr" sz="quarter" idx="11"/>
          </p:nvPr>
        </p:nvSpPr>
        <p:spPr/>
        <p:txBody>
          <a:bodyPr/>
          <a:lstStyle>
            <a:lvl1pPr>
              <a:defRPr/>
            </a:lvl1pPr>
          </a:lstStyle>
          <a:p>
            <a:endParaRPr lang="zh-CN" altLang="en-US"/>
          </a:p>
        </p:txBody>
      </p:sp>
      <p:sp>
        <p:nvSpPr>
          <p:cNvPr id="12" name="灯片编号占位符 5"/>
          <p:cNvSpPr>
            <a:spLocks noGrp="1"/>
          </p:cNvSpPr>
          <p:nvPr>
            <p:ph type="sldNum" sz="quarter" idx="12"/>
          </p:nvPr>
        </p:nvSpPr>
        <p:spPr/>
        <p:txBody>
          <a:bodyPr/>
          <a:lstStyle>
            <a:lvl1pPr>
              <a:defRPr smtClean="0"/>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838200" y="551543"/>
            <a:ext cx="10515600" cy="555897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nvPr>
        </p:nvSpPr>
        <p:spPr/>
        <p:txBody>
          <a:bodyPr/>
          <a:lstStyle>
            <a:lvl1pPr>
              <a:defRPr/>
            </a:lvl1pPr>
          </a:lstStyle>
          <a:p>
            <a:pPr>
              <a:defRPr/>
            </a:pPr>
            <a:fld id="{A1EB54FE-17D8-4201-A2BE-3C569D776F8B}" type="datetimeFigureOut">
              <a:rPr lang="zh-CN" altLang="en-US"/>
            </a:fld>
            <a:endParaRPr lang="zh-CN" altLang="en-US"/>
          </a:p>
        </p:txBody>
      </p:sp>
      <p:sp>
        <p:nvSpPr>
          <p:cNvPr id="4" name="页脚占位符 4"/>
          <p:cNvSpPr>
            <a:spLocks noGrp="1"/>
          </p:cNvSpPr>
          <p:nvPr>
            <p:ph type="ftr" sz="quarter" idx="15"/>
          </p:nvPr>
        </p:nvSpPr>
        <p:spPr/>
        <p:txBody>
          <a:bodyPr/>
          <a:lstStyle>
            <a:lvl1pPr>
              <a:defRPr/>
            </a:lvl1pPr>
          </a:lstStyle>
          <a:p>
            <a:pPr>
              <a:defRPr/>
            </a:pPr>
            <a:endParaRPr lang="zh-CN" altLang="en-US"/>
          </a:p>
        </p:txBody>
      </p:sp>
      <p:sp>
        <p:nvSpPr>
          <p:cNvPr id="5" name="灯片编号占位符 5"/>
          <p:cNvSpPr>
            <a:spLocks noGrp="1"/>
          </p:cNvSpPr>
          <p:nvPr>
            <p:ph type="sldNum" sz="quarter" idx="16"/>
          </p:nvPr>
        </p:nvSpPr>
        <p:spPr/>
        <p:txBody>
          <a:bodyPr/>
          <a:lstStyle>
            <a:lvl1pPr>
              <a:defRPr/>
            </a:lvl1pPr>
          </a:lstStyle>
          <a:p>
            <a:pPr>
              <a:defRPr/>
            </a:pPr>
            <a:fld id="{E1190F85-A340-4407-97EC-3849D2553C6B}" type="slidenum">
              <a:rPr lang="zh-CN" altLang="en-US"/>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任意多边形: 形状 45"/>
          <p:cNvSpPr/>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5" name="任意多边形: 形状 46"/>
          <p:cNvSpPr/>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6" name="KSO_Shape"/>
          <p:cNvSpPr/>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7" name="KSO_Shape"/>
          <p:cNvSpPr/>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8" name="KSO_Shape"/>
          <p:cNvSpPr/>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9" name="KSO_Shape"/>
          <p:cNvSpPr/>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7" name="标题 16"/>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charset="-122"/>
                <a:ea typeface="黑体" charset="-122"/>
              </a:defRPr>
            </a:lvl1pPr>
          </a:lstStyle>
          <a:p>
            <a:r>
              <a:rPr lang="zh-CN" altLang="en-US" noProof="1"/>
              <a:t>单击此处编辑母版标题样式</a:t>
            </a:r>
            <a:endParaRPr lang="zh-CN" altLang="en-US" noProof="1"/>
          </a:p>
        </p:txBody>
      </p:sp>
      <p:sp>
        <p:nvSpPr>
          <p:cNvPr id="18" name="内容占位符 17"/>
          <p:cNvSpPr>
            <a:spLocks noGrp="1"/>
          </p:cNvSpPr>
          <p:nvPr>
            <p:ph idx="1"/>
          </p:nvPr>
        </p:nvSpPr>
        <p:spPr>
          <a:xfrm>
            <a:off x="876880" y="1716563"/>
            <a:ext cx="10515600" cy="4351338"/>
          </a:xfrm>
        </p:spPr>
        <p:txBody>
          <a:bodyPr>
            <a:normAutofit/>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800">
                <a:solidFill>
                  <a:schemeClr val="tx1">
                    <a:lumMod val="50000"/>
                    <a:lumOff val="50000"/>
                  </a:schemeClr>
                </a:solidFill>
              </a:defRPr>
            </a:lvl4pPr>
            <a:lvl5pPr>
              <a:defRPr sz="1800">
                <a:solidFill>
                  <a:schemeClr val="tx1">
                    <a:lumMod val="50000"/>
                    <a:lumOff val="50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smtClean="0"/>
            </a:lvl1pPr>
          </a:lstStyle>
          <a:p>
            <a:pPr>
              <a:defRPr/>
            </a:pPr>
            <a:fld id="{8D7D9A98-2B42-4142-BB4A-011734DDEA85}" type="datetimeFigureOut">
              <a:rPr lang="zh-CN" altLang="en-US"/>
            </a:fld>
            <a:endParaRPr lang="zh-CN" altLang="en-US"/>
          </a:p>
        </p:txBody>
      </p:sp>
      <p:sp>
        <p:nvSpPr>
          <p:cNvPr id="11" name="页脚占位符 4"/>
          <p:cNvSpPr>
            <a:spLocks noGrp="1"/>
          </p:cNvSpPr>
          <p:nvPr>
            <p:ph type="ftr" sz="quarter" idx="11"/>
          </p:nvPr>
        </p:nvSpPr>
        <p:spPr/>
        <p:txBody>
          <a:bodyPr/>
          <a:lstStyle>
            <a:lvl1pPr>
              <a:defRPr/>
            </a:lvl1pPr>
          </a:lstStyle>
          <a:p>
            <a:pPr>
              <a:defRPr/>
            </a:pPr>
            <a:endParaRPr lang="zh-CN" altLang="en-US"/>
          </a:p>
        </p:txBody>
      </p:sp>
      <p:sp>
        <p:nvSpPr>
          <p:cNvPr id="12" name="灯片编号占位符 5"/>
          <p:cNvSpPr>
            <a:spLocks noGrp="1"/>
          </p:cNvSpPr>
          <p:nvPr>
            <p:ph type="sldNum" sz="quarter" idx="12"/>
          </p:nvPr>
        </p:nvSpPr>
        <p:spPr/>
        <p:txBody>
          <a:bodyPr/>
          <a:lstStyle>
            <a:lvl1pPr>
              <a:defRPr/>
            </a:lvl1pPr>
          </a:lstStyle>
          <a:p>
            <a:pPr>
              <a:defRPr/>
            </a:pPr>
            <a:fld id="{A2A45CD9-59AE-47D5-A754-1A2E716032DF}" type="slidenum">
              <a:rPr lang="zh-CN" altLang="en-US"/>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图片和文字">
    <p:spTree>
      <p:nvGrpSpPr>
        <p:cNvPr id="1" name=""/>
        <p:cNvGrpSpPr/>
        <p:nvPr/>
      </p:nvGrpSpPr>
      <p:grpSpPr>
        <a:xfrm>
          <a:off x="0" y="0"/>
          <a:ext cx="0" cy="0"/>
          <a:chOff x="0" y="0"/>
          <a:chExt cx="0" cy="0"/>
        </a:xfrm>
      </p:grpSpPr>
      <p:sp>
        <p:nvSpPr>
          <p:cNvPr id="7" name="任意多边形: 形状 45"/>
          <p:cNvSpPr/>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8" name="任意多边形: 形状 46"/>
          <p:cNvSpPr/>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9" name="KSO_Shape"/>
          <p:cNvSpPr/>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0" name="KSO_Shape"/>
          <p:cNvSpPr/>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1" name="KSO_Shape"/>
          <p:cNvSpPr/>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2" name="KSO_Shape"/>
          <p:cNvSpPr/>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7" name="图片占位符 16"/>
          <p:cNvSpPr>
            <a:spLocks noGrp="1"/>
          </p:cNvSpPr>
          <p:nvPr>
            <p:ph type="pic" sz="quarter" idx="14"/>
          </p:nvPr>
        </p:nvSpPr>
        <p:spPr>
          <a:xfrm>
            <a:off x="779835" y="1685925"/>
            <a:ext cx="4513262" cy="3910013"/>
          </a:xfrm>
        </p:spPr>
        <p:txBody>
          <a:bodyPr/>
          <a:lstStyle/>
          <a:p>
            <a:pPr lvl="0"/>
            <a:endParaRPr lang="zh-CN" altLang="en-US" noProof="1"/>
          </a:p>
        </p:txBody>
      </p:sp>
      <p:sp>
        <p:nvSpPr>
          <p:cNvPr id="19" name="文本占位符 18"/>
          <p:cNvSpPr>
            <a:spLocks noGrp="1"/>
          </p:cNvSpPr>
          <p:nvPr>
            <p:ph type="body" sz="quarter" idx="15"/>
          </p:nvPr>
        </p:nvSpPr>
        <p:spPr>
          <a:xfrm>
            <a:off x="6327775" y="2717800"/>
            <a:ext cx="5026025" cy="2878138"/>
          </a:xfrm>
        </p:spPr>
        <p:txBody>
          <a:bodyPr/>
          <a:lstStyle>
            <a:lvl1pPr marL="0" indent="0">
              <a:buNone/>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zh-CN" altLang="en-US" noProof="1" smtClean="0"/>
              <a:t>单击此处编辑母版文本样式</a:t>
            </a:r>
            <a:endParaRPr lang="zh-CN" altLang="en-US" noProof="1" smtClean="0"/>
          </a:p>
        </p:txBody>
      </p:sp>
      <p:sp>
        <p:nvSpPr>
          <p:cNvPr id="21" name="文本占位符 20"/>
          <p:cNvSpPr>
            <a:spLocks noGrp="1"/>
          </p:cNvSpPr>
          <p:nvPr>
            <p:ph type="body" sz="quarter" idx="16"/>
          </p:nvPr>
        </p:nvSpPr>
        <p:spPr>
          <a:xfrm>
            <a:off x="6327775" y="1685925"/>
            <a:ext cx="5026025" cy="515938"/>
          </a:xfrm>
        </p:spPr>
        <p:txBody>
          <a:bodyPr>
            <a:noAutofit/>
          </a:bodyPr>
          <a:lstStyle>
            <a:lvl1pPr marL="0" indent="0">
              <a:buNone/>
              <a:defRPr sz="2000">
                <a:solidFill>
                  <a:schemeClr val="tx1">
                    <a:lumMod val="65000"/>
                    <a:lumOff val="35000"/>
                  </a:schemeClr>
                </a:solidFill>
              </a:defRPr>
            </a:lvl1pPr>
            <a:lvl2pPr>
              <a:defRPr sz="2000">
                <a:solidFill>
                  <a:schemeClr val="tx1">
                    <a:lumMod val="65000"/>
                    <a:lumOff val="35000"/>
                  </a:schemeClr>
                </a:solidFill>
              </a:defRPr>
            </a:lvl2pPr>
            <a:lvl3pPr>
              <a:defRPr sz="2000">
                <a:solidFill>
                  <a:schemeClr val="tx1">
                    <a:lumMod val="65000"/>
                    <a:lumOff val="35000"/>
                  </a:schemeClr>
                </a:solidFill>
              </a:defRPr>
            </a:lvl3pPr>
            <a:lvl4pPr>
              <a:defRPr sz="2000">
                <a:solidFill>
                  <a:schemeClr val="tx1">
                    <a:lumMod val="65000"/>
                    <a:lumOff val="35000"/>
                  </a:schemeClr>
                </a:solidFill>
              </a:defRPr>
            </a:lvl4pPr>
            <a:lvl5pPr>
              <a:defRPr sz="2000">
                <a:solidFill>
                  <a:schemeClr val="tx1">
                    <a:lumMod val="65000"/>
                    <a:lumOff val="35000"/>
                  </a:schemeClr>
                </a:solidFill>
              </a:defRPr>
            </a:lvl5pPr>
          </a:lstStyle>
          <a:p>
            <a:pPr lvl="0"/>
            <a:r>
              <a:rPr lang="zh-CN" altLang="en-US" noProof="1" smtClean="0"/>
              <a:t>单击此处编辑母版文本样式</a:t>
            </a:r>
            <a:endParaRPr lang="zh-CN" altLang="en-US" noProof="1" smtClean="0"/>
          </a:p>
        </p:txBody>
      </p:sp>
      <p:sp>
        <p:nvSpPr>
          <p:cNvPr id="3" name="标题 2"/>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charset="-122"/>
                <a:ea typeface="黑体"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1295400" y="802640"/>
            <a:ext cx="5621338" cy="354013"/>
          </a:xfrm>
        </p:spPr>
        <p:txBody>
          <a:bodyPr>
            <a:noAutofit/>
          </a:bodyPr>
          <a:lstStyle>
            <a:lvl1pPr marL="0" indent="0">
              <a:buNone/>
              <a:defRPr sz="2000">
                <a:solidFill>
                  <a:schemeClr val="tx1">
                    <a:lumMod val="50000"/>
                    <a:lumOff val="50000"/>
                  </a:schemeClr>
                </a:solidFill>
                <a:latin typeface="黑体" charset="-122"/>
                <a:ea typeface="黑体" charset="-122"/>
              </a:defRPr>
            </a:lvl1pPr>
          </a:lstStyle>
          <a:p>
            <a:pPr lvl="0"/>
            <a:endParaRPr lang="zh-CN" altLang="en-US" noProof="1"/>
          </a:p>
        </p:txBody>
      </p:sp>
      <p:sp>
        <p:nvSpPr>
          <p:cNvPr id="14" name="日期占位符 3"/>
          <p:cNvSpPr>
            <a:spLocks noGrp="1"/>
          </p:cNvSpPr>
          <p:nvPr>
            <p:ph type="dt" sz="half" idx="17"/>
          </p:nvPr>
        </p:nvSpPr>
        <p:spPr/>
        <p:txBody>
          <a:bodyPr/>
          <a:lstStyle>
            <a:lvl1pPr>
              <a:defRPr/>
            </a:lvl1pPr>
          </a:lstStyle>
          <a:p>
            <a:pPr>
              <a:defRPr/>
            </a:pPr>
            <a:endParaRPr lang="zh-CN" altLang="en-US"/>
          </a:p>
        </p:txBody>
      </p:sp>
      <p:sp>
        <p:nvSpPr>
          <p:cNvPr id="15" name="页脚占位符 4"/>
          <p:cNvSpPr>
            <a:spLocks noGrp="1"/>
          </p:cNvSpPr>
          <p:nvPr>
            <p:ph type="ftr" sz="quarter" idx="18"/>
          </p:nvPr>
        </p:nvSpPr>
        <p:spPr/>
        <p:txBody>
          <a:bodyPr/>
          <a:lstStyle>
            <a:lvl1pPr>
              <a:defRPr/>
            </a:lvl1pPr>
          </a:lstStyle>
          <a:p>
            <a:pPr>
              <a:defRPr/>
            </a:pPr>
            <a:endParaRPr lang="zh-CN" altLang="en-US"/>
          </a:p>
        </p:txBody>
      </p:sp>
      <p:sp>
        <p:nvSpPr>
          <p:cNvPr id="16" name="灯片编号占位符 5"/>
          <p:cNvSpPr>
            <a:spLocks noGrp="1"/>
          </p:cNvSpPr>
          <p:nvPr>
            <p:ph type="sldNum" sz="quarter" idx="19"/>
          </p:nvPr>
        </p:nvSpPr>
        <p:spPr/>
        <p:txBody>
          <a:bodyPr/>
          <a:lstStyle>
            <a:lvl1pPr>
              <a:defRPr smtClean="0"/>
            </a:lvl1pPr>
          </a:lstStyle>
          <a:p>
            <a:pPr>
              <a:defRPr/>
            </a:pPr>
            <a:fld id="{E3818900-26F5-49F5-9D46-8CDDC5A6EF31}" type="slidenum">
              <a:rPr lang="zh-CN" altLang="en-US"/>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椭圆 3"/>
          <p:cNvSpPr/>
          <p:nvPr/>
        </p:nvSpPr>
        <p:spPr>
          <a:xfrm>
            <a:off x="1408113" y="2114550"/>
            <a:ext cx="2681287" cy="2681288"/>
          </a:xfrm>
          <a:prstGeom prst="ellipse">
            <a:avLst/>
          </a:pr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itchFamily="34" charset="0"/>
              <a:sym typeface="+mn-ea"/>
            </a:endParaRPr>
          </a:p>
        </p:txBody>
      </p:sp>
      <p:sp>
        <p:nvSpPr>
          <p:cNvPr id="5" name="椭圆 7"/>
          <p:cNvSpPr/>
          <p:nvPr/>
        </p:nvSpPr>
        <p:spPr>
          <a:xfrm>
            <a:off x="1574800" y="2266950"/>
            <a:ext cx="2378075" cy="2376488"/>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itchFamily="34" charset="0"/>
            </a:endParaRPr>
          </a:p>
        </p:txBody>
      </p:sp>
      <p:cxnSp>
        <p:nvCxnSpPr>
          <p:cNvPr id="6" name="直接连接符 5"/>
          <p:cNvCxnSpPr/>
          <p:nvPr/>
        </p:nvCxnSpPr>
        <p:spPr>
          <a:xfrm>
            <a:off x="4762500" y="3602038"/>
            <a:ext cx="494823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9802813" y="3541713"/>
            <a:ext cx="115887" cy="1158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itchFamily="34" charset="0"/>
            </a:endParaRPr>
          </a:p>
        </p:txBody>
      </p:sp>
      <p:sp>
        <p:nvSpPr>
          <p:cNvPr id="8" name="椭圆 7"/>
          <p:cNvSpPr/>
          <p:nvPr/>
        </p:nvSpPr>
        <p:spPr>
          <a:xfrm>
            <a:off x="10299700" y="3541713"/>
            <a:ext cx="115888" cy="1158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itchFamily="34" charset="0"/>
            </a:endParaRPr>
          </a:p>
        </p:txBody>
      </p:sp>
      <p:sp>
        <p:nvSpPr>
          <p:cNvPr id="9" name="椭圆 8"/>
          <p:cNvSpPr/>
          <p:nvPr/>
        </p:nvSpPr>
        <p:spPr>
          <a:xfrm>
            <a:off x="9967913" y="3541713"/>
            <a:ext cx="115887" cy="1158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itchFamily="34" charset="0"/>
            </a:endParaRPr>
          </a:p>
        </p:txBody>
      </p:sp>
      <p:sp>
        <p:nvSpPr>
          <p:cNvPr id="10" name="椭圆 9"/>
          <p:cNvSpPr/>
          <p:nvPr/>
        </p:nvSpPr>
        <p:spPr>
          <a:xfrm>
            <a:off x="10134600" y="3541713"/>
            <a:ext cx="115888" cy="1158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cs typeface="Arial" pitchFamily="34" charset="0"/>
            </a:endParaRPr>
          </a:p>
        </p:txBody>
      </p:sp>
      <p:sp>
        <p:nvSpPr>
          <p:cNvPr id="11" name="KSO_Shape"/>
          <p:cNvSpPr/>
          <p:nvPr/>
        </p:nvSpPr>
        <p:spPr>
          <a:xfrm rot="237355">
            <a:off x="2771775" y="2308225"/>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2" name="KSO_Shape"/>
          <p:cNvSpPr/>
          <p:nvPr/>
        </p:nvSpPr>
        <p:spPr>
          <a:xfrm rot="1275228">
            <a:off x="3003550" y="2360613"/>
            <a:ext cx="193675"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3" name="KSO_Shape"/>
          <p:cNvSpPr/>
          <p:nvPr/>
        </p:nvSpPr>
        <p:spPr>
          <a:xfrm rot="2175228">
            <a:off x="3209925" y="2478088"/>
            <a:ext cx="193675"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4" name="KSO_Shape"/>
          <p:cNvSpPr/>
          <p:nvPr/>
        </p:nvSpPr>
        <p:spPr>
          <a:xfrm rot="3075228">
            <a:off x="3363119" y="2640806"/>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5" name="KSO_Shape"/>
          <p:cNvSpPr/>
          <p:nvPr/>
        </p:nvSpPr>
        <p:spPr>
          <a:xfrm rot="298659" flipH="1" flipV="1">
            <a:off x="2470150" y="4416425"/>
            <a:ext cx="193675"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6" name="KSO_Shape"/>
          <p:cNvSpPr/>
          <p:nvPr/>
        </p:nvSpPr>
        <p:spPr>
          <a:xfrm rot="1336532" flipH="1" flipV="1">
            <a:off x="2243138" y="4365625"/>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7" name="KSO_Shape"/>
          <p:cNvSpPr/>
          <p:nvPr/>
        </p:nvSpPr>
        <p:spPr>
          <a:xfrm rot="2236532" flipH="1" flipV="1">
            <a:off x="2039938" y="4243388"/>
            <a:ext cx="193675"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8" name="KSO_Shape"/>
          <p:cNvSpPr/>
          <p:nvPr/>
        </p:nvSpPr>
        <p:spPr>
          <a:xfrm rot="3136532" flipH="1" flipV="1">
            <a:off x="1889919" y="4079081"/>
            <a:ext cx="193675"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2" name="标题 1"/>
          <p:cNvSpPr>
            <a:spLocks noGrp="1"/>
          </p:cNvSpPr>
          <p:nvPr>
            <p:ph type="title"/>
          </p:nvPr>
        </p:nvSpPr>
        <p:spPr>
          <a:xfrm>
            <a:off x="4730750" y="2895613"/>
            <a:ext cx="4979670" cy="564898"/>
          </a:xfrm>
        </p:spPr>
        <p:txBody>
          <a:bodyPr anchor="b">
            <a:normAutofit/>
          </a:bodyPr>
          <a:lstStyle>
            <a:lvl1pPr>
              <a:defRPr sz="2800" b="1">
                <a:solidFill>
                  <a:schemeClr val="tx1">
                    <a:lumMod val="65000"/>
                    <a:lumOff val="35000"/>
                  </a:schemeClr>
                </a:solidFill>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4730750" y="3753579"/>
            <a:ext cx="4979670" cy="581108"/>
          </a:xfrm>
        </p:spPr>
        <p:txBody>
          <a:bodyPr>
            <a:normAutofit/>
          </a:bodyPr>
          <a:lstStyle>
            <a:lvl1pPr marL="0" indent="0">
              <a:buNone/>
              <a:defRPr sz="1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19" name="日期占位符 3"/>
          <p:cNvSpPr>
            <a:spLocks noGrp="1"/>
          </p:cNvSpPr>
          <p:nvPr>
            <p:ph type="dt" sz="half" idx="10"/>
          </p:nvPr>
        </p:nvSpPr>
        <p:spPr/>
        <p:txBody>
          <a:bodyPr/>
          <a:lstStyle>
            <a:lvl1pPr>
              <a:defRPr/>
            </a:lvl1pPr>
          </a:lstStyle>
          <a:p>
            <a:pPr>
              <a:defRPr/>
            </a:pPr>
            <a:endParaRPr lang="zh-CN" altLang="en-US"/>
          </a:p>
        </p:txBody>
      </p:sp>
      <p:sp>
        <p:nvSpPr>
          <p:cNvPr id="20" name="页脚占位符 4"/>
          <p:cNvSpPr>
            <a:spLocks noGrp="1"/>
          </p:cNvSpPr>
          <p:nvPr>
            <p:ph type="ftr" sz="quarter" idx="11"/>
          </p:nvPr>
        </p:nvSpPr>
        <p:spPr/>
        <p:txBody>
          <a:bodyPr/>
          <a:lstStyle>
            <a:lvl1pPr>
              <a:defRPr/>
            </a:lvl1pPr>
          </a:lstStyle>
          <a:p>
            <a:pPr>
              <a:defRPr/>
            </a:pPr>
            <a:endParaRPr lang="zh-CN" altLang="en-US"/>
          </a:p>
        </p:txBody>
      </p:sp>
      <p:sp>
        <p:nvSpPr>
          <p:cNvPr id="21" name="灯片编号占位符 5"/>
          <p:cNvSpPr>
            <a:spLocks noGrp="1"/>
          </p:cNvSpPr>
          <p:nvPr>
            <p:ph type="sldNum" sz="quarter" idx="12"/>
          </p:nvPr>
        </p:nvSpPr>
        <p:spPr/>
        <p:txBody>
          <a:bodyPr/>
          <a:lstStyle>
            <a:lvl1pPr>
              <a:defRPr smtClean="0"/>
            </a:lvl1pPr>
          </a:lstStyle>
          <a:p>
            <a:pPr>
              <a:defRPr/>
            </a:pPr>
            <a:fld id="{81DC5E6B-4175-4FFB-B5AE-4E123AB7D8AF}" type="slidenum">
              <a:rPr lang="zh-CN" altLang="en-US"/>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横排四项">
    <p:spTree>
      <p:nvGrpSpPr>
        <p:cNvPr id="1" name=""/>
        <p:cNvGrpSpPr/>
        <p:nvPr/>
      </p:nvGrpSpPr>
      <p:grpSpPr>
        <a:xfrm>
          <a:off x="0" y="0"/>
          <a:ext cx="0" cy="0"/>
          <a:chOff x="0" y="0"/>
          <a:chExt cx="0" cy="0"/>
        </a:xfrm>
      </p:grpSpPr>
      <p:sp>
        <p:nvSpPr>
          <p:cNvPr id="17" name="任意多边形: 形状 45"/>
          <p:cNvSpPr/>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18" name="任意多边形: 形状 46"/>
          <p:cNvSpPr/>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19" name="KSO_Shape"/>
          <p:cNvSpPr/>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20" name="KSO_Shape"/>
          <p:cNvSpPr/>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21" name="KSO_Shape"/>
          <p:cNvSpPr/>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22" name="KSO_Shape"/>
          <p:cNvSpPr/>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23" name="椭圆 22"/>
          <p:cNvSpPr/>
          <p:nvPr/>
        </p:nvSpPr>
        <p:spPr>
          <a:xfrm>
            <a:off x="9520238" y="3194050"/>
            <a:ext cx="415925"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solidFill>
                <a:schemeClr val="tx1"/>
              </a:solidFill>
              <a:latin typeface="黑体" charset="-122"/>
              <a:ea typeface="黑体" charset="-122"/>
              <a:sym typeface="+mn-lt"/>
            </a:endParaRPr>
          </a:p>
        </p:txBody>
      </p:sp>
      <p:sp>
        <p:nvSpPr>
          <p:cNvPr id="24" name="椭圆 23"/>
          <p:cNvSpPr/>
          <p:nvPr/>
        </p:nvSpPr>
        <p:spPr>
          <a:xfrm>
            <a:off x="2160588" y="3157538"/>
            <a:ext cx="415925"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solidFill>
                <a:schemeClr val="tx1"/>
              </a:solidFill>
              <a:latin typeface="黑体" charset="-122"/>
              <a:ea typeface="黑体" charset="-122"/>
              <a:sym typeface="+mn-lt"/>
            </a:endParaRPr>
          </a:p>
        </p:txBody>
      </p:sp>
      <p:sp>
        <p:nvSpPr>
          <p:cNvPr id="46" name="文本占位符 45"/>
          <p:cNvSpPr>
            <a:spLocks noGrp="1"/>
          </p:cNvSpPr>
          <p:nvPr>
            <p:ph type="body" sz="quarter" idx="14"/>
          </p:nvPr>
        </p:nvSpPr>
        <p:spPr>
          <a:xfrm>
            <a:off x="1785938" y="1727200"/>
            <a:ext cx="8610600" cy="592138"/>
          </a:xfrm>
        </p:spPr>
        <p:txBody>
          <a:bodyPr>
            <a:normAutofit/>
          </a:bodyPr>
          <a:lstStyle>
            <a:lvl1pPr marL="0" indent="0" algn="ctr">
              <a:buNone/>
              <a:defRPr sz="2400">
                <a:solidFill>
                  <a:schemeClr val="tx1">
                    <a:lumMod val="65000"/>
                    <a:lumOff val="35000"/>
                  </a:schemeClr>
                </a:solidFill>
              </a:defRPr>
            </a:lvl1pPr>
          </a:lstStyle>
          <a:p>
            <a:pPr lvl="0"/>
            <a:endParaRPr lang="zh-CN" altLang="en-US" noProof="1" smtClean="0"/>
          </a:p>
        </p:txBody>
      </p:sp>
      <p:sp>
        <p:nvSpPr>
          <p:cNvPr id="48" name="图片占位符 47"/>
          <p:cNvSpPr>
            <a:spLocks noGrp="1"/>
          </p:cNvSpPr>
          <p:nvPr>
            <p:ph type="pic" sz="quarter" idx="15"/>
          </p:nvPr>
        </p:nvSpPr>
        <p:spPr>
          <a:xfrm>
            <a:off x="1373135" y="2541905"/>
            <a:ext cx="1985380" cy="2024380"/>
          </a:xfrm>
        </p:spPr>
        <p:txBody>
          <a:bodyPr/>
          <a:lstStyle/>
          <a:p>
            <a:pPr lvl="0"/>
            <a:endParaRPr lang="zh-CN" altLang="en-US" noProof="1"/>
          </a:p>
        </p:txBody>
      </p:sp>
      <p:sp>
        <p:nvSpPr>
          <p:cNvPr id="49" name="图片占位符 47"/>
          <p:cNvSpPr>
            <a:spLocks noGrp="1"/>
          </p:cNvSpPr>
          <p:nvPr>
            <p:ph type="pic" sz="quarter" idx="16"/>
          </p:nvPr>
        </p:nvSpPr>
        <p:spPr>
          <a:xfrm>
            <a:off x="3796797" y="2541905"/>
            <a:ext cx="1985380" cy="2024380"/>
          </a:xfrm>
        </p:spPr>
        <p:txBody>
          <a:bodyPr/>
          <a:lstStyle/>
          <a:p>
            <a:pPr lvl="0"/>
            <a:endParaRPr lang="zh-CN" altLang="en-US" noProof="1"/>
          </a:p>
        </p:txBody>
      </p:sp>
      <p:sp>
        <p:nvSpPr>
          <p:cNvPr id="50" name="图片占位符 47"/>
          <p:cNvSpPr>
            <a:spLocks noGrp="1"/>
          </p:cNvSpPr>
          <p:nvPr>
            <p:ph type="pic" sz="quarter" idx="17"/>
          </p:nvPr>
        </p:nvSpPr>
        <p:spPr>
          <a:xfrm>
            <a:off x="6215697" y="2541905"/>
            <a:ext cx="1985380" cy="2024380"/>
          </a:xfrm>
        </p:spPr>
        <p:txBody>
          <a:bodyPr/>
          <a:lstStyle/>
          <a:p>
            <a:pPr lvl="0"/>
            <a:endParaRPr lang="zh-CN" altLang="en-US" noProof="1"/>
          </a:p>
        </p:txBody>
      </p:sp>
      <p:sp>
        <p:nvSpPr>
          <p:cNvPr id="51" name="图片占位符 47"/>
          <p:cNvSpPr>
            <a:spLocks noGrp="1"/>
          </p:cNvSpPr>
          <p:nvPr>
            <p:ph type="pic" sz="quarter" idx="18"/>
          </p:nvPr>
        </p:nvSpPr>
        <p:spPr>
          <a:xfrm>
            <a:off x="8634597" y="2541905"/>
            <a:ext cx="1985380" cy="2024380"/>
          </a:xfrm>
        </p:spPr>
        <p:txBody>
          <a:bodyPr/>
          <a:lstStyle/>
          <a:p>
            <a:pPr lvl="0"/>
            <a:endParaRPr lang="zh-CN" altLang="en-US" noProof="1"/>
          </a:p>
        </p:txBody>
      </p:sp>
      <p:sp>
        <p:nvSpPr>
          <p:cNvPr id="53" name="文本占位符 52"/>
          <p:cNvSpPr>
            <a:spLocks noGrp="1"/>
          </p:cNvSpPr>
          <p:nvPr>
            <p:ph type="body" sz="quarter" idx="19"/>
          </p:nvPr>
        </p:nvSpPr>
        <p:spPr>
          <a:xfrm>
            <a:off x="1295082" y="4583112"/>
            <a:ext cx="2138363" cy="461963"/>
          </a:xfrm>
        </p:spPr>
        <p:txBody>
          <a:bodyPr>
            <a:normAutofit/>
          </a:bodyPr>
          <a:lstStyle>
            <a:lvl1pPr marL="0" indent="0">
              <a:buNone/>
              <a:defRPr sz="2000" baseline="0">
                <a:solidFill>
                  <a:schemeClr val="bg2">
                    <a:lumMod val="10000"/>
                  </a:schemeClr>
                </a:solidFill>
              </a:defRPr>
            </a:lvl1pPr>
          </a:lstStyle>
          <a:p>
            <a:pPr lvl="0"/>
            <a:endParaRPr lang="zh-CN" altLang="en-US" noProof="1"/>
          </a:p>
        </p:txBody>
      </p:sp>
      <p:sp>
        <p:nvSpPr>
          <p:cNvPr id="54" name="文本占位符 52"/>
          <p:cNvSpPr>
            <a:spLocks noGrp="1"/>
          </p:cNvSpPr>
          <p:nvPr>
            <p:ph type="body" sz="quarter" idx="20"/>
          </p:nvPr>
        </p:nvSpPr>
        <p:spPr>
          <a:xfrm>
            <a:off x="3720305" y="4583112"/>
            <a:ext cx="2138363" cy="461963"/>
          </a:xfrm>
        </p:spPr>
        <p:txBody>
          <a:bodyPr>
            <a:normAutofit/>
          </a:bodyPr>
          <a:lstStyle>
            <a:lvl1pPr marL="0" indent="0">
              <a:buNone/>
              <a:defRPr sz="2000" baseline="0">
                <a:solidFill>
                  <a:schemeClr val="bg2">
                    <a:lumMod val="10000"/>
                  </a:schemeClr>
                </a:solidFill>
              </a:defRPr>
            </a:lvl1pPr>
          </a:lstStyle>
          <a:p>
            <a:pPr lvl="0"/>
            <a:endParaRPr lang="zh-CN" altLang="en-US" noProof="1"/>
          </a:p>
        </p:txBody>
      </p:sp>
      <p:sp>
        <p:nvSpPr>
          <p:cNvPr id="55" name="文本占位符 52"/>
          <p:cNvSpPr>
            <a:spLocks noGrp="1"/>
          </p:cNvSpPr>
          <p:nvPr>
            <p:ph type="body" sz="quarter" idx="21"/>
          </p:nvPr>
        </p:nvSpPr>
        <p:spPr>
          <a:xfrm>
            <a:off x="6139205" y="4583112"/>
            <a:ext cx="2138363" cy="461963"/>
          </a:xfrm>
        </p:spPr>
        <p:txBody>
          <a:bodyPr>
            <a:normAutofit/>
          </a:bodyPr>
          <a:lstStyle>
            <a:lvl1pPr marL="0" indent="0">
              <a:buNone/>
              <a:defRPr sz="2000" baseline="0">
                <a:solidFill>
                  <a:schemeClr val="bg2">
                    <a:lumMod val="10000"/>
                  </a:schemeClr>
                </a:solidFill>
              </a:defRPr>
            </a:lvl1pPr>
          </a:lstStyle>
          <a:p>
            <a:pPr lvl="0"/>
            <a:endParaRPr lang="zh-CN" altLang="en-US" noProof="1"/>
          </a:p>
        </p:txBody>
      </p:sp>
      <p:sp>
        <p:nvSpPr>
          <p:cNvPr id="56" name="文本占位符 52"/>
          <p:cNvSpPr>
            <a:spLocks noGrp="1"/>
          </p:cNvSpPr>
          <p:nvPr>
            <p:ph type="body" sz="quarter" idx="22"/>
          </p:nvPr>
        </p:nvSpPr>
        <p:spPr>
          <a:xfrm>
            <a:off x="8558105" y="4583112"/>
            <a:ext cx="2138363" cy="461963"/>
          </a:xfrm>
        </p:spPr>
        <p:txBody>
          <a:bodyPr>
            <a:normAutofit/>
          </a:bodyPr>
          <a:lstStyle>
            <a:lvl1pPr marL="0" indent="0">
              <a:buNone/>
              <a:defRPr sz="2000" baseline="0">
                <a:solidFill>
                  <a:schemeClr val="bg2">
                    <a:lumMod val="10000"/>
                  </a:schemeClr>
                </a:solidFill>
              </a:defRPr>
            </a:lvl1pPr>
          </a:lstStyle>
          <a:p>
            <a:pPr lvl="0"/>
            <a:endParaRPr lang="zh-CN" altLang="en-US" noProof="1"/>
          </a:p>
        </p:txBody>
      </p:sp>
      <p:sp>
        <p:nvSpPr>
          <p:cNvPr id="58" name="文本占位符 57"/>
          <p:cNvSpPr>
            <a:spLocks noGrp="1"/>
          </p:cNvSpPr>
          <p:nvPr>
            <p:ph type="body" sz="quarter" idx="23"/>
          </p:nvPr>
        </p:nvSpPr>
        <p:spPr>
          <a:xfrm>
            <a:off x="1295081" y="5062538"/>
            <a:ext cx="2138363" cy="1138237"/>
          </a:xfrm>
        </p:spPr>
        <p:txBody>
          <a:bodyPr/>
          <a:lstStyle>
            <a:lvl1pPr marL="0" indent="0">
              <a:buNone/>
              <a:defRPr sz="1400" baseline="0">
                <a:solidFill>
                  <a:schemeClr val="tx1">
                    <a:lumMod val="50000"/>
                    <a:lumOff val="50000"/>
                  </a:schemeClr>
                </a:solidFill>
              </a:defRPr>
            </a:lvl1pPr>
          </a:lstStyle>
          <a:p>
            <a:pPr lvl="0"/>
            <a:endParaRPr lang="zh-CN" altLang="en-US" noProof="1"/>
          </a:p>
        </p:txBody>
      </p:sp>
      <p:sp>
        <p:nvSpPr>
          <p:cNvPr id="59" name="文本占位符 57"/>
          <p:cNvSpPr>
            <a:spLocks noGrp="1"/>
          </p:cNvSpPr>
          <p:nvPr>
            <p:ph type="body" sz="quarter" idx="24"/>
          </p:nvPr>
        </p:nvSpPr>
        <p:spPr>
          <a:xfrm>
            <a:off x="3720305" y="5062538"/>
            <a:ext cx="2138363" cy="1138237"/>
          </a:xfrm>
        </p:spPr>
        <p:txBody>
          <a:bodyPr/>
          <a:lstStyle>
            <a:lvl1pPr marL="0" indent="0">
              <a:buNone/>
              <a:defRPr sz="1400" baseline="0">
                <a:solidFill>
                  <a:schemeClr val="tx1">
                    <a:lumMod val="50000"/>
                    <a:lumOff val="50000"/>
                  </a:schemeClr>
                </a:solidFill>
              </a:defRPr>
            </a:lvl1pPr>
          </a:lstStyle>
          <a:p>
            <a:pPr lvl="0"/>
            <a:endParaRPr lang="zh-CN" altLang="en-US" noProof="1"/>
          </a:p>
        </p:txBody>
      </p:sp>
      <p:sp>
        <p:nvSpPr>
          <p:cNvPr id="60" name="文本占位符 57"/>
          <p:cNvSpPr>
            <a:spLocks noGrp="1"/>
          </p:cNvSpPr>
          <p:nvPr>
            <p:ph type="body" sz="quarter" idx="25"/>
          </p:nvPr>
        </p:nvSpPr>
        <p:spPr>
          <a:xfrm>
            <a:off x="6139205" y="5062538"/>
            <a:ext cx="2138363" cy="1138237"/>
          </a:xfrm>
        </p:spPr>
        <p:txBody>
          <a:bodyPr/>
          <a:lstStyle>
            <a:lvl1pPr marL="0" indent="0">
              <a:buNone/>
              <a:defRPr sz="1400" baseline="0">
                <a:solidFill>
                  <a:schemeClr val="tx1">
                    <a:lumMod val="50000"/>
                    <a:lumOff val="50000"/>
                  </a:schemeClr>
                </a:solidFill>
              </a:defRPr>
            </a:lvl1pPr>
          </a:lstStyle>
          <a:p>
            <a:pPr lvl="0"/>
            <a:endParaRPr lang="zh-CN" altLang="en-US" noProof="1"/>
          </a:p>
        </p:txBody>
      </p:sp>
      <p:sp>
        <p:nvSpPr>
          <p:cNvPr id="61" name="文本占位符 57"/>
          <p:cNvSpPr>
            <a:spLocks noGrp="1"/>
          </p:cNvSpPr>
          <p:nvPr>
            <p:ph type="body" sz="quarter" idx="26"/>
          </p:nvPr>
        </p:nvSpPr>
        <p:spPr>
          <a:xfrm>
            <a:off x="8558105" y="5045075"/>
            <a:ext cx="2138363" cy="1138237"/>
          </a:xfrm>
        </p:spPr>
        <p:txBody>
          <a:bodyPr/>
          <a:lstStyle>
            <a:lvl1pPr marL="0" indent="0">
              <a:buNone/>
              <a:defRPr sz="1400" baseline="0">
                <a:solidFill>
                  <a:schemeClr val="tx1">
                    <a:lumMod val="50000"/>
                    <a:lumOff val="50000"/>
                  </a:schemeClr>
                </a:solidFill>
              </a:defRPr>
            </a:lvl1pPr>
          </a:lstStyle>
          <a:p>
            <a:pPr lvl="0"/>
            <a:endParaRPr lang="zh-CN" altLang="en-US" noProof="1"/>
          </a:p>
        </p:txBody>
      </p:sp>
      <p:sp>
        <p:nvSpPr>
          <p:cNvPr id="3" name="标题 2"/>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charset="-122"/>
                <a:ea typeface="黑体"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1295400" y="802640"/>
            <a:ext cx="5621338" cy="354013"/>
          </a:xfrm>
        </p:spPr>
        <p:txBody>
          <a:bodyPr>
            <a:noAutofit/>
          </a:bodyPr>
          <a:lstStyle>
            <a:lvl1pPr marL="0" indent="0">
              <a:buNone/>
              <a:defRPr sz="2000">
                <a:solidFill>
                  <a:schemeClr val="tx1">
                    <a:lumMod val="50000"/>
                    <a:lumOff val="50000"/>
                  </a:schemeClr>
                </a:solidFill>
                <a:latin typeface="黑体" charset="-122"/>
                <a:ea typeface="黑体" charset="-122"/>
              </a:defRPr>
            </a:lvl1pPr>
          </a:lstStyle>
          <a:p>
            <a:pPr lvl="0"/>
            <a:endParaRPr lang="zh-CN" altLang="en-US" noProof="1"/>
          </a:p>
        </p:txBody>
      </p:sp>
      <p:sp>
        <p:nvSpPr>
          <p:cNvPr id="25" name="日期占位符 3"/>
          <p:cNvSpPr>
            <a:spLocks noGrp="1"/>
          </p:cNvSpPr>
          <p:nvPr>
            <p:ph type="dt" sz="half" idx="27"/>
          </p:nvPr>
        </p:nvSpPr>
        <p:spPr/>
        <p:txBody>
          <a:bodyPr/>
          <a:lstStyle>
            <a:lvl1pPr>
              <a:defRPr/>
            </a:lvl1pPr>
          </a:lstStyle>
          <a:p>
            <a:pPr>
              <a:defRPr/>
            </a:pPr>
            <a:endParaRPr lang="zh-CN" altLang="en-US"/>
          </a:p>
        </p:txBody>
      </p:sp>
      <p:sp>
        <p:nvSpPr>
          <p:cNvPr id="26" name="页脚占位符 4"/>
          <p:cNvSpPr>
            <a:spLocks noGrp="1"/>
          </p:cNvSpPr>
          <p:nvPr>
            <p:ph type="ftr" sz="quarter" idx="28"/>
          </p:nvPr>
        </p:nvSpPr>
        <p:spPr/>
        <p:txBody>
          <a:bodyPr/>
          <a:lstStyle>
            <a:lvl1pPr>
              <a:defRPr/>
            </a:lvl1pPr>
          </a:lstStyle>
          <a:p>
            <a:pPr>
              <a:defRPr/>
            </a:pPr>
            <a:endParaRPr lang="zh-CN" altLang="en-US"/>
          </a:p>
        </p:txBody>
      </p:sp>
      <p:sp>
        <p:nvSpPr>
          <p:cNvPr id="27" name="灯片编号占位符 5"/>
          <p:cNvSpPr>
            <a:spLocks noGrp="1"/>
          </p:cNvSpPr>
          <p:nvPr>
            <p:ph type="sldNum" sz="quarter" idx="29"/>
          </p:nvPr>
        </p:nvSpPr>
        <p:spPr/>
        <p:txBody>
          <a:bodyPr/>
          <a:lstStyle>
            <a:lvl1pPr>
              <a:defRPr smtClean="0"/>
            </a:lvl1pPr>
          </a:lstStyle>
          <a:p>
            <a:pPr>
              <a:defRPr/>
            </a:pPr>
            <a:fld id="{59F15CD5-A897-44BC-96B1-EA1DFA2014A5}" type="slidenum">
              <a:rPr lang="zh-CN" altLang="en-US"/>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6" name="任意多边形: 形状 45"/>
          <p:cNvSpPr/>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7" name="任意多边形: 形状 46"/>
          <p:cNvSpPr/>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8" name="KSO_Shape"/>
          <p:cNvSpPr/>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9" name="KSO_Shape"/>
          <p:cNvSpPr/>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0" name="KSO_Shape"/>
          <p:cNvSpPr/>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1" name="KSO_Shape"/>
          <p:cNvSpPr/>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4" name="标题 13"/>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charset="-122"/>
                <a:ea typeface="黑体" charset="-122"/>
              </a:defRPr>
            </a:lvl1pPr>
          </a:lstStyle>
          <a:p>
            <a:r>
              <a:rPr lang="zh-CN" altLang="en-US" noProof="1"/>
              <a:t>单击此处编辑母版标题样式</a:t>
            </a:r>
            <a:endParaRPr lang="zh-CN" altLang="en-US" noProof="1"/>
          </a:p>
        </p:txBody>
      </p:sp>
      <p:sp>
        <p:nvSpPr>
          <p:cNvPr id="16" name="文本占位符 15"/>
          <p:cNvSpPr>
            <a:spLocks noGrp="1"/>
          </p:cNvSpPr>
          <p:nvPr>
            <p:ph type="body" sz="quarter" idx="13"/>
          </p:nvPr>
        </p:nvSpPr>
        <p:spPr>
          <a:xfrm>
            <a:off x="1295400" y="802640"/>
            <a:ext cx="5621338" cy="354013"/>
          </a:xfrm>
        </p:spPr>
        <p:txBody>
          <a:bodyPr>
            <a:noAutofit/>
          </a:bodyPr>
          <a:lstStyle>
            <a:lvl1pPr marL="0" indent="0">
              <a:buNone/>
              <a:defRPr sz="2000">
                <a:solidFill>
                  <a:schemeClr val="tx1">
                    <a:lumMod val="50000"/>
                    <a:lumOff val="50000"/>
                  </a:schemeClr>
                </a:solidFill>
                <a:latin typeface="黑体" charset="-122"/>
                <a:ea typeface="黑体" charset="-122"/>
              </a:defRPr>
            </a:lvl1pPr>
          </a:lstStyle>
          <a:p>
            <a:pPr lvl="0"/>
            <a:endParaRPr lang="zh-CN" altLang="en-US" noProof="1"/>
          </a:p>
        </p:txBody>
      </p:sp>
      <p:sp>
        <p:nvSpPr>
          <p:cNvPr id="12" name="日期占位符 4"/>
          <p:cNvSpPr>
            <a:spLocks noGrp="1"/>
          </p:cNvSpPr>
          <p:nvPr>
            <p:ph type="dt" sz="half" idx="14"/>
          </p:nvPr>
        </p:nvSpPr>
        <p:spPr/>
        <p:txBody>
          <a:bodyPr/>
          <a:lstStyle>
            <a:lvl1pPr>
              <a:defRPr/>
            </a:lvl1pPr>
          </a:lstStyle>
          <a:p>
            <a:pPr>
              <a:defRPr/>
            </a:pPr>
            <a:endParaRPr lang="zh-CN" altLang="en-US"/>
          </a:p>
        </p:txBody>
      </p:sp>
      <p:sp>
        <p:nvSpPr>
          <p:cNvPr id="13" name="页脚占位符 5"/>
          <p:cNvSpPr>
            <a:spLocks noGrp="1"/>
          </p:cNvSpPr>
          <p:nvPr>
            <p:ph type="ftr" sz="quarter" idx="15"/>
          </p:nvPr>
        </p:nvSpPr>
        <p:spPr/>
        <p:txBody>
          <a:bodyPr/>
          <a:lstStyle>
            <a:lvl1pPr>
              <a:defRPr/>
            </a:lvl1pPr>
          </a:lstStyle>
          <a:p>
            <a:pPr>
              <a:defRPr/>
            </a:pPr>
            <a:endParaRPr lang="zh-CN" altLang="en-US"/>
          </a:p>
        </p:txBody>
      </p:sp>
      <p:sp>
        <p:nvSpPr>
          <p:cNvPr id="15" name="灯片编号占位符 6"/>
          <p:cNvSpPr>
            <a:spLocks noGrp="1"/>
          </p:cNvSpPr>
          <p:nvPr>
            <p:ph type="sldNum" sz="quarter" idx="16"/>
          </p:nvPr>
        </p:nvSpPr>
        <p:spPr/>
        <p:txBody>
          <a:bodyPr/>
          <a:lstStyle>
            <a:lvl1pPr>
              <a:defRPr smtClean="0"/>
            </a:lvl1pPr>
          </a:lstStyle>
          <a:p>
            <a:pPr>
              <a:defRPr/>
            </a:pPr>
            <a:fld id="{F38A55B5-DAAD-4B42-B2A7-EC7A443BCF71}" type="slidenum">
              <a:rPr lang="zh-CN" altLang="en-US"/>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任意多边形: 形状 5"/>
          <p:cNvSpPr/>
          <p:nvPr/>
        </p:nvSpPr>
        <p:spPr>
          <a:xfrm>
            <a:off x="11123613" y="-7938"/>
            <a:ext cx="1068387"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4" name="椭圆 3"/>
          <p:cNvSpPr/>
          <p:nvPr/>
        </p:nvSpPr>
        <p:spPr>
          <a:xfrm>
            <a:off x="1357313" y="1363663"/>
            <a:ext cx="1497012" cy="1498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5" name="任意多边形: 形状 7"/>
          <p:cNvSpPr/>
          <p:nvPr/>
        </p:nvSpPr>
        <p:spPr>
          <a:xfrm>
            <a:off x="8089900" y="-7938"/>
            <a:ext cx="1047750" cy="420688"/>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6" name="任意多边形: 形状 8"/>
          <p:cNvSpPr/>
          <p:nvPr/>
        </p:nvSpPr>
        <p:spPr>
          <a:xfrm>
            <a:off x="4592638" y="5781675"/>
            <a:ext cx="2116137" cy="1087438"/>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7" name="任意多边形: 形状 9"/>
          <p:cNvSpPr/>
          <p:nvPr/>
        </p:nvSpPr>
        <p:spPr>
          <a:xfrm>
            <a:off x="10945813" y="6275388"/>
            <a:ext cx="1036637"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8" name="任意多边形: 形状 10"/>
          <p:cNvSpPr/>
          <p:nvPr/>
        </p:nvSpPr>
        <p:spPr>
          <a:xfrm>
            <a:off x="-19050" y="6184900"/>
            <a:ext cx="78740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
        <p:nvSpPr>
          <p:cNvPr id="9" name="KSO_Shape"/>
          <p:cNvSpPr/>
          <p:nvPr/>
        </p:nvSpPr>
        <p:spPr>
          <a:xfrm rot="10154805">
            <a:off x="9918700" y="4903788"/>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0" name="KSO_Shape"/>
          <p:cNvSpPr/>
          <p:nvPr/>
        </p:nvSpPr>
        <p:spPr>
          <a:xfrm rot="10154805">
            <a:off x="8661400" y="2400300"/>
            <a:ext cx="314325"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1" name="KSO_Shape"/>
          <p:cNvSpPr/>
          <p:nvPr/>
        </p:nvSpPr>
        <p:spPr>
          <a:xfrm rot="13326744">
            <a:off x="1309688" y="4641850"/>
            <a:ext cx="628650" cy="554038"/>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12" name="KSO_Shape"/>
          <p:cNvSpPr/>
          <p:nvPr/>
        </p:nvSpPr>
        <p:spPr>
          <a:xfrm rot="6300000">
            <a:off x="5813425" y="893763"/>
            <a:ext cx="563563" cy="4968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cs typeface="Arial" pitchFamily="34" charset="0"/>
            </a:endParaRPr>
          </a:p>
        </p:txBody>
      </p:sp>
      <p:sp>
        <p:nvSpPr>
          <p:cNvPr id="2" name="标题 1"/>
          <p:cNvSpPr>
            <a:spLocks noGrp="1"/>
          </p:cNvSpPr>
          <p:nvPr>
            <p:ph type="title"/>
          </p:nvPr>
        </p:nvSpPr>
        <p:spPr>
          <a:xfrm>
            <a:off x="2447925" y="2592718"/>
            <a:ext cx="7296150" cy="1442383"/>
          </a:xfrm>
        </p:spPr>
        <p:txBody>
          <a:bodyPr>
            <a:normAutofit/>
          </a:bodyPr>
          <a:lstStyle>
            <a:lvl1pPr algn="ctr">
              <a:defRPr sz="8000" b="1">
                <a:solidFill>
                  <a:schemeClr val="accent5"/>
                </a:solidFill>
              </a:defRPr>
            </a:lvl1pPr>
          </a:lstStyle>
          <a:p>
            <a:r>
              <a:rPr lang="zh-CN" altLang="en-US" noProof="1" smtClean="0"/>
              <a:t>单击此处编辑母版标题样式</a:t>
            </a:r>
            <a:endParaRPr lang="zh-CN" altLang="en-US" noProof="1"/>
          </a:p>
        </p:txBody>
      </p:sp>
      <p:sp>
        <p:nvSpPr>
          <p:cNvPr id="13" name="日期占位符 2"/>
          <p:cNvSpPr>
            <a:spLocks noGrp="1"/>
          </p:cNvSpPr>
          <p:nvPr>
            <p:ph type="dt" sz="half" idx="10"/>
          </p:nvPr>
        </p:nvSpPr>
        <p:spPr/>
        <p:txBody>
          <a:bodyPr/>
          <a:lstStyle>
            <a:lvl1pPr>
              <a:defRPr/>
            </a:lvl1pPr>
          </a:lstStyle>
          <a:p>
            <a:pPr>
              <a:defRPr/>
            </a:pPr>
            <a:endParaRPr lang="zh-CN" altLang="en-US"/>
          </a:p>
        </p:txBody>
      </p:sp>
      <p:sp>
        <p:nvSpPr>
          <p:cNvPr id="14" name="页脚占位符 3"/>
          <p:cNvSpPr>
            <a:spLocks noGrp="1"/>
          </p:cNvSpPr>
          <p:nvPr>
            <p:ph type="ftr" sz="quarter" idx="11"/>
          </p:nvPr>
        </p:nvSpPr>
        <p:spPr/>
        <p:txBody>
          <a:bodyPr/>
          <a:lstStyle>
            <a:lvl1pPr>
              <a:defRPr/>
            </a:lvl1pPr>
          </a:lstStyle>
          <a:p>
            <a:pPr>
              <a:defRPr/>
            </a:pPr>
            <a:endParaRPr lang="zh-CN" altLang="en-US"/>
          </a:p>
        </p:txBody>
      </p:sp>
      <p:sp>
        <p:nvSpPr>
          <p:cNvPr id="15" name="灯片编号占位符 4"/>
          <p:cNvSpPr>
            <a:spLocks noGrp="1"/>
          </p:cNvSpPr>
          <p:nvPr>
            <p:ph type="sldNum" sz="quarter" idx="12"/>
          </p:nvPr>
        </p:nvSpPr>
        <p:spPr/>
        <p:txBody>
          <a:bodyPr/>
          <a:lstStyle>
            <a:lvl1pPr>
              <a:defRPr smtClean="0"/>
            </a:lvl1pPr>
          </a:lstStyle>
          <a:p>
            <a:pPr>
              <a:defRPr/>
            </a:pPr>
            <a:fld id="{E857FE5E-BBD5-4A6D-A25D-C4F7C1FCBD98}" type="slidenum">
              <a:rPr lang="zh-CN" altLang="en-US"/>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8" name="任意多边形: 形状 45"/>
          <p:cNvSpPr/>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9" name="任意多边形: 形状 46"/>
          <p:cNvSpPr/>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10" name="KSO_Shape"/>
          <p:cNvSpPr/>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1" name="KSO_Shape"/>
          <p:cNvSpPr/>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2" name="KSO_Shape"/>
          <p:cNvSpPr/>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3" name="KSO_Shape"/>
          <p:cNvSpPr/>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3" name="文本占位符 2"/>
          <p:cNvSpPr>
            <a:spLocks noGrp="1"/>
          </p:cNvSpPr>
          <p:nvPr>
            <p:ph type="body" idx="1"/>
          </p:nvPr>
        </p:nvSpPr>
        <p:spPr>
          <a:xfrm>
            <a:off x="839788" y="1744961"/>
            <a:ext cx="5157787"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615609"/>
            <a:ext cx="5157787" cy="3574054"/>
          </a:xfrm>
        </p:spPr>
        <p:txBody>
          <a:bodyPr/>
          <a:lstStyle>
            <a:lvl1pPr>
              <a:defRPr sz="2000"/>
            </a:lvl1pPr>
            <a:lvl2pPr>
              <a:defRPr sz="1800"/>
            </a:lvl2pPr>
            <a:lvl3pPr>
              <a:defRPr sz="1800"/>
            </a:lvl3pPr>
            <a:lvl4pPr>
              <a:defRPr sz="1800"/>
            </a:lvl4pPr>
            <a:lvl5pPr>
              <a:defRPr sz="18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744961"/>
            <a:ext cx="5183188"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615609"/>
            <a:ext cx="5183188" cy="3574054"/>
          </a:xfrm>
        </p:spPr>
        <p:txBody>
          <a:bodyPr/>
          <a:lstStyle>
            <a:lvl1pPr>
              <a:defRPr sz="2000"/>
            </a:lvl1pPr>
            <a:lvl2pPr>
              <a:defRPr sz="1800"/>
            </a:lvl2pPr>
            <a:lvl3pPr>
              <a:defRPr sz="1800"/>
            </a:lvl3pPr>
            <a:lvl4pPr>
              <a:defRPr sz="1800"/>
            </a:lvl4pPr>
            <a:lvl5pPr>
              <a:defRPr sz="180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6" name="标题 15"/>
          <p:cNvSpPr>
            <a:spLocks noGrp="1"/>
          </p:cNvSpPr>
          <p:nvPr>
            <p:ph type="title"/>
          </p:nvPr>
        </p:nvSpPr>
        <p:spPr>
          <a:xfrm>
            <a:off x="1268730" y="276226"/>
            <a:ext cx="9774555" cy="518160"/>
          </a:xfrm>
        </p:spPr>
        <p:txBody>
          <a:bodyPr>
            <a:noAutofit/>
          </a:bodyPr>
          <a:lstStyle>
            <a:lvl1pPr>
              <a:defRPr sz="3200" b="1">
                <a:solidFill>
                  <a:schemeClr val="tx1">
                    <a:lumMod val="65000"/>
                    <a:lumOff val="35000"/>
                  </a:schemeClr>
                </a:solidFill>
                <a:latin typeface="黑体" charset="-122"/>
                <a:ea typeface="黑体" charset="-122"/>
              </a:defRPr>
            </a:lvl1pPr>
          </a:lstStyle>
          <a:p>
            <a:r>
              <a:rPr lang="zh-CN" altLang="en-US" noProof="1"/>
              <a:t>单击此处编辑母版标题样式</a:t>
            </a:r>
            <a:endParaRPr lang="zh-CN" altLang="en-US" noProof="1"/>
          </a:p>
        </p:txBody>
      </p:sp>
      <p:sp>
        <p:nvSpPr>
          <p:cNvPr id="17" name="文本占位符 16"/>
          <p:cNvSpPr>
            <a:spLocks noGrp="1"/>
          </p:cNvSpPr>
          <p:nvPr>
            <p:ph type="body" sz="quarter" idx="13"/>
          </p:nvPr>
        </p:nvSpPr>
        <p:spPr>
          <a:xfrm>
            <a:off x="1295400" y="802640"/>
            <a:ext cx="5621338" cy="354013"/>
          </a:xfrm>
        </p:spPr>
        <p:txBody>
          <a:bodyPr>
            <a:noAutofit/>
          </a:bodyPr>
          <a:lstStyle>
            <a:lvl1pPr marL="0" indent="0">
              <a:buNone/>
              <a:defRPr sz="2000">
                <a:solidFill>
                  <a:schemeClr val="tx1">
                    <a:lumMod val="50000"/>
                    <a:lumOff val="50000"/>
                  </a:schemeClr>
                </a:solidFill>
                <a:latin typeface="黑体" charset="-122"/>
                <a:ea typeface="黑体" charset="-122"/>
              </a:defRPr>
            </a:lvl1pPr>
          </a:lstStyle>
          <a:p>
            <a:pPr lvl="0"/>
            <a:endParaRPr lang="zh-CN" altLang="en-US" noProof="1"/>
          </a:p>
        </p:txBody>
      </p:sp>
      <p:sp>
        <p:nvSpPr>
          <p:cNvPr id="14" name="日期占位符 6"/>
          <p:cNvSpPr>
            <a:spLocks noGrp="1"/>
          </p:cNvSpPr>
          <p:nvPr>
            <p:ph type="dt" sz="half" idx="14"/>
          </p:nvPr>
        </p:nvSpPr>
        <p:spPr/>
        <p:txBody>
          <a:bodyPr/>
          <a:lstStyle>
            <a:lvl1pPr>
              <a:defRPr/>
            </a:lvl1pPr>
          </a:lstStyle>
          <a:p>
            <a:pPr>
              <a:defRPr/>
            </a:pPr>
            <a:endParaRPr lang="zh-CN" altLang="en-US"/>
          </a:p>
        </p:txBody>
      </p:sp>
      <p:sp>
        <p:nvSpPr>
          <p:cNvPr id="15" name="页脚占位符 7"/>
          <p:cNvSpPr>
            <a:spLocks noGrp="1"/>
          </p:cNvSpPr>
          <p:nvPr>
            <p:ph type="ftr" sz="quarter" idx="15"/>
          </p:nvPr>
        </p:nvSpPr>
        <p:spPr/>
        <p:txBody>
          <a:bodyPr/>
          <a:lstStyle>
            <a:lvl1pPr>
              <a:defRPr/>
            </a:lvl1pPr>
          </a:lstStyle>
          <a:p>
            <a:pPr>
              <a:defRPr/>
            </a:pPr>
            <a:endParaRPr lang="zh-CN" altLang="en-US"/>
          </a:p>
        </p:txBody>
      </p:sp>
      <p:sp>
        <p:nvSpPr>
          <p:cNvPr id="18" name="灯片编号占位符 8"/>
          <p:cNvSpPr>
            <a:spLocks noGrp="1"/>
          </p:cNvSpPr>
          <p:nvPr>
            <p:ph type="sldNum" sz="quarter" idx="16"/>
          </p:nvPr>
        </p:nvSpPr>
        <p:spPr/>
        <p:txBody>
          <a:bodyPr/>
          <a:lstStyle>
            <a:lvl1pPr>
              <a:defRPr smtClean="0"/>
            </a:lvl1pPr>
          </a:lstStyle>
          <a:p>
            <a:pPr>
              <a:defRPr/>
            </a:pPr>
            <a:fld id="{43B64651-DA25-460D-BF03-D6AB3999D7BA}" type="slidenum">
              <a:rPr lang="zh-CN" altLang="en-US"/>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任意多边形: 形状 45"/>
          <p:cNvSpPr/>
          <p:nvPr/>
        </p:nvSpPr>
        <p:spPr>
          <a:xfrm>
            <a:off x="0" y="-6350"/>
            <a:ext cx="1173163"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6" name="任意多边形: 形状 46"/>
          <p:cNvSpPr/>
          <p:nvPr/>
        </p:nvSpPr>
        <p:spPr>
          <a:xfrm>
            <a:off x="0" y="-6350"/>
            <a:ext cx="1036638"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charset="-122"/>
              <a:ea typeface="黑体" charset="-122"/>
              <a:cs typeface="Arial" pitchFamily="34" charset="0"/>
            </a:endParaRPr>
          </a:p>
        </p:txBody>
      </p:sp>
      <p:sp>
        <p:nvSpPr>
          <p:cNvPr id="7" name="KSO_Shape"/>
          <p:cNvSpPr/>
          <p:nvPr/>
        </p:nvSpPr>
        <p:spPr>
          <a:xfrm rot="6188927">
            <a:off x="784226" y="434975"/>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8" name="KSO_Shape"/>
          <p:cNvSpPr/>
          <p:nvPr/>
        </p:nvSpPr>
        <p:spPr>
          <a:xfrm rot="7226800">
            <a:off x="745332" y="535781"/>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9" name="KSO_Shape"/>
          <p:cNvSpPr/>
          <p:nvPr/>
        </p:nvSpPr>
        <p:spPr>
          <a:xfrm rot="8126800">
            <a:off x="676275" y="620713"/>
            <a:ext cx="88900"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10" name="KSO_Shape"/>
          <p:cNvSpPr/>
          <p:nvPr/>
        </p:nvSpPr>
        <p:spPr>
          <a:xfrm rot="9026800">
            <a:off x="590550" y="677863"/>
            <a:ext cx="88900"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noProof="1">
              <a:solidFill>
                <a:srgbClr val="FFFFFF"/>
              </a:solidFill>
              <a:latin typeface="黑体" charset="-122"/>
              <a:ea typeface="黑体" charset="-122"/>
              <a:cs typeface="Arial" pitchFamily="34" charset="0"/>
            </a:endParaRPr>
          </a:p>
        </p:txBody>
      </p:sp>
      <p:sp>
        <p:nvSpPr>
          <p:cNvPr id="2" name="标题 1"/>
          <p:cNvSpPr>
            <a:spLocks noGrp="1"/>
          </p:cNvSpPr>
          <p:nvPr>
            <p:ph type="title"/>
          </p:nvPr>
        </p:nvSpPr>
        <p:spPr>
          <a:xfrm>
            <a:off x="839787" y="457200"/>
            <a:ext cx="4165200" cy="1600200"/>
          </a:xfrm>
        </p:spPr>
        <p:txBody>
          <a:bodyPr anchor="t">
            <a:normAutofit/>
          </a:bodyPr>
          <a:lstStyle>
            <a:lvl1pPr>
              <a:defRPr sz="3600"/>
            </a:lvl1pPr>
          </a:lstStyle>
          <a:p>
            <a:r>
              <a:rPr lang="zh-CN" altLang="en-US" noProof="1"/>
              <a:t>单击此处编辑母版标题样式</a:t>
            </a:r>
            <a:endParaRPr lang="zh-CN" altLang="en-US" noProof="1"/>
          </a:p>
        </p:txBody>
      </p:sp>
      <p:sp>
        <p:nvSpPr>
          <p:cNvPr id="3" name="图片占位符 2"/>
          <p:cNvSpPr>
            <a:spLocks noGrp="1" noChangeAspect="1"/>
          </p:cNvSpPr>
          <p:nvPr>
            <p:ph type="pic" idx="1"/>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11" name="日期占位符 4"/>
          <p:cNvSpPr>
            <a:spLocks noGrp="1"/>
          </p:cNvSpPr>
          <p:nvPr>
            <p:ph type="dt" sz="half" idx="10"/>
          </p:nvPr>
        </p:nvSpPr>
        <p:spPr/>
        <p:txBody>
          <a:bodyPr/>
          <a:lstStyle>
            <a:lvl1pPr>
              <a:defRPr/>
            </a:lvl1pPr>
          </a:lstStyle>
          <a:p>
            <a:pPr>
              <a:defRPr/>
            </a:pPr>
            <a:endParaRPr lang="zh-CN" altLang="en-US"/>
          </a:p>
        </p:txBody>
      </p:sp>
      <p:sp>
        <p:nvSpPr>
          <p:cNvPr id="12" name="页脚占位符 5"/>
          <p:cNvSpPr>
            <a:spLocks noGrp="1"/>
          </p:cNvSpPr>
          <p:nvPr>
            <p:ph type="ftr" sz="quarter" idx="11"/>
          </p:nvPr>
        </p:nvSpPr>
        <p:spPr/>
        <p:txBody>
          <a:bodyPr/>
          <a:lstStyle>
            <a:lvl1pPr>
              <a:defRPr/>
            </a:lvl1pPr>
          </a:lstStyle>
          <a:p>
            <a:pPr>
              <a:defRPr/>
            </a:pPr>
            <a:endParaRPr lang="zh-CN" altLang="en-US"/>
          </a:p>
        </p:txBody>
      </p:sp>
      <p:sp>
        <p:nvSpPr>
          <p:cNvPr id="13" name="灯片编号占位符 6"/>
          <p:cNvSpPr>
            <a:spLocks noGrp="1"/>
          </p:cNvSpPr>
          <p:nvPr>
            <p:ph type="sldNum" sz="quarter" idx="12"/>
          </p:nvPr>
        </p:nvSpPr>
        <p:spPr/>
        <p:txBody>
          <a:bodyPr/>
          <a:lstStyle>
            <a:lvl1pPr>
              <a:defRPr smtClean="0"/>
            </a:lvl1pPr>
          </a:lstStyle>
          <a:p>
            <a:pPr>
              <a:defRPr/>
            </a:pPr>
            <a:fld id="{797154CD-0EEC-4E10-9317-350E399CCCA3}" type="slidenum">
              <a:rPr lang="zh-CN" altLang="en-US"/>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fontAlgn="auto">
              <a:lnSpc>
                <a:spcPct val="120000"/>
              </a:lnSpc>
              <a:buFontTx/>
              <a:buNone/>
              <a:defRPr sz="1200" noProof="1">
                <a:solidFill>
                  <a:schemeClr val="bg1">
                    <a:lumMod val="50000"/>
                  </a:schemeClr>
                </a:solidFill>
                <a:latin typeface="+mn-lt"/>
                <a:ea typeface="+mn-ea"/>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fontAlgn="auto">
              <a:lnSpc>
                <a:spcPct val="120000"/>
              </a:lnSpc>
              <a:buFontTx/>
              <a:buNone/>
              <a:defRPr sz="1200" noProof="1">
                <a:solidFill>
                  <a:schemeClr val="bg1">
                    <a:lumMod val="50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fontAlgn="auto">
              <a:lnSpc>
                <a:spcPct val="120000"/>
              </a:lnSpc>
              <a:buFontTx/>
              <a:buNone/>
              <a:defRPr sz="1200" noProof="1" smtClean="0">
                <a:solidFill>
                  <a:schemeClr val="bg1">
                    <a:lumMod val="50000"/>
                  </a:schemeClr>
                </a:solidFill>
                <a:latin typeface="+mn-lt"/>
                <a:ea typeface="+mn-ea"/>
              </a:defRPr>
            </a:lvl1pPr>
          </a:lstStyle>
          <a:p>
            <a:fld id="{49AE70B2-8BF9-45C0-BB95-33D1B9D3A854}" type="slidenum">
              <a:rPr lang="zh-CN" altLang="en-US" smtClean="0"/>
            </a:fld>
            <a:endParaRPr lang="zh-CN" altLang="en-US"/>
          </a:p>
        </p:txBody>
      </p:sp>
      <p:sp>
        <p:nvSpPr>
          <p:cNvPr id="8" name="KSO_TEMPLATE" hidden="1"/>
          <p:cNvSpPr/>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lnSpc>
          <a:spcPct val="120000"/>
        </a:lnSpc>
        <a:spcBef>
          <a:spcPct val="0"/>
        </a:spcBef>
        <a:spcAft>
          <a:spcPct val="0"/>
        </a:spcAft>
        <a:defRPr sz="3200" b="1" kern="1200">
          <a:solidFill>
            <a:srgbClr val="595959"/>
          </a:solidFill>
          <a:latin typeface="黑体" charset="-122"/>
          <a:ea typeface="黑体" charset="-122"/>
          <a:cs typeface="+mj-cs"/>
        </a:defRPr>
      </a:lvl1pPr>
      <a:lvl2pPr algn="l" rtl="0" fontAlgn="base">
        <a:lnSpc>
          <a:spcPct val="120000"/>
        </a:lnSpc>
        <a:spcBef>
          <a:spcPct val="0"/>
        </a:spcBef>
        <a:spcAft>
          <a:spcPct val="0"/>
        </a:spcAft>
        <a:defRPr sz="3200" b="1">
          <a:solidFill>
            <a:srgbClr val="595959"/>
          </a:solidFill>
          <a:latin typeface="黑体" charset="-122"/>
          <a:ea typeface="黑体" charset="-122"/>
        </a:defRPr>
      </a:lvl2pPr>
      <a:lvl3pPr algn="l" rtl="0" fontAlgn="base">
        <a:lnSpc>
          <a:spcPct val="120000"/>
        </a:lnSpc>
        <a:spcBef>
          <a:spcPct val="0"/>
        </a:spcBef>
        <a:spcAft>
          <a:spcPct val="0"/>
        </a:spcAft>
        <a:defRPr sz="3200" b="1">
          <a:solidFill>
            <a:srgbClr val="595959"/>
          </a:solidFill>
          <a:latin typeface="黑体" charset="-122"/>
          <a:ea typeface="黑体" charset="-122"/>
        </a:defRPr>
      </a:lvl3pPr>
      <a:lvl4pPr algn="l" rtl="0" fontAlgn="base">
        <a:lnSpc>
          <a:spcPct val="120000"/>
        </a:lnSpc>
        <a:spcBef>
          <a:spcPct val="0"/>
        </a:spcBef>
        <a:spcAft>
          <a:spcPct val="0"/>
        </a:spcAft>
        <a:defRPr sz="3200" b="1">
          <a:solidFill>
            <a:srgbClr val="595959"/>
          </a:solidFill>
          <a:latin typeface="黑体" charset="-122"/>
          <a:ea typeface="黑体" charset="-122"/>
        </a:defRPr>
      </a:lvl4pPr>
      <a:lvl5pPr algn="l" rtl="0" fontAlgn="base">
        <a:lnSpc>
          <a:spcPct val="120000"/>
        </a:lnSpc>
        <a:spcBef>
          <a:spcPct val="0"/>
        </a:spcBef>
        <a:spcAft>
          <a:spcPct val="0"/>
        </a:spcAft>
        <a:defRPr sz="3200" b="1">
          <a:solidFill>
            <a:srgbClr val="595959"/>
          </a:solidFill>
          <a:latin typeface="黑体" charset="-122"/>
          <a:ea typeface="黑体" charset="-122"/>
        </a:defRPr>
      </a:lvl5pPr>
      <a:lvl6pPr marL="457200" algn="l" rtl="0" fontAlgn="base">
        <a:lnSpc>
          <a:spcPct val="120000"/>
        </a:lnSpc>
        <a:spcBef>
          <a:spcPct val="0"/>
        </a:spcBef>
        <a:spcAft>
          <a:spcPct val="0"/>
        </a:spcAft>
        <a:defRPr sz="3200" b="1">
          <a:solidFill>
            <a:srgbClr val="595959"/>
          </a:solidFill>
          <a:latin typeface="黑体" charset="-122"/>
          <a:ea typeface="黑体" charset="-122"/>
        </a:defRPr>
      </a:lvl6pPr>
      <a:lvl7pPr marL="914400" algn="l" rtl="0" fontAlgn="base">
        <a:lnSpc>
          <a:spcPct val="120000"/>
        </a:lnSpc>
        <a:spcBef>
          <a:spcPct val="0"/>
        </a:spcBef>
        <a:spcAft>
          <a:spcPct val="0"/>
        </a:spcAft>
        <a:defRPr sz="3200" b="1">
          <a:solidFill>
            <a:srgbClr val="595959"/>
          </a:solidFill>
          <a:latin typeface="黑体" charset="-122"/>
          <a:ea typeface="黑体" charset="-122"/>
        </a:defRPr>
      </a:lvl7pPr>
      <a:lvl8pPr marL="1371600" algn="l" rtl="0" fontAlgn="base">
        <a:lnSpc>
          <a:spcPct val="120000"/>
        </a:lnSpc>
        <a:spcBef>
          <a:spcPct val="0"/>
        </a:spcBef>
        <a:spcAft>
          <a:spcPct val="0"/>
        </a:spcAft>
        <a:defRPr sz="3200" b="1">
          <a:solidFill>
            <a:srgbClr val="595959"/>
          </a:solidFill>
          <a:latin typeface="黑体" charset="-122"/>
          <a:ea typeface="黑体" charset="-122"/>
        </a:defRPr>
      </a:lvl8pPr>
      <a:lvl9pPr marL="1828800" algn="l" rtl="0" fontAlgn="base">
        <a:lnSpc>
          <a:spcPct val="120000"/>
        </a:lnSpc>
        <a:spcBef>
          <a:spcPct val="0"/>
        </a:spcBef>
        <a:spcAft>
          <a:spcPct val="0"/>
        </a:spcAft>
        <a:defRPr sz="3200" b="1">
          <a:solidFill>
            <a:srgbClr val="595959"/>
          </a:solidFill>
          <a:latin typeface="黑体" charset="-122"/>
          <a:ea typeface="黑体" charset="-122"/>
        </a:defRPr>
      </a:lvl9pPr>
    </p:titleStyle>
    <p:bodyStyle>
      <a:lvl1pPr marL="228600" indent="-228600" algn="l" rtl="0" fontAlgn="base">
        <a:lnSpc>
          <a:spcPct val="120000"/>
        </a:lnSpc>
        <a:spcBef>
          <a:spcPts val="1000"/>
        </a:spcBef>
        <a:spcAft>
          <a:spcPct val="0"/>
        </a:spcAft>
        <a:buFont typeface="Arial" pitchFamily="34" charset="0"/>
        <a:buChar char="•"/>
        <a:defRPr sz="2400" kern="1200">
          <a:solidFill>
            <a:schemeClr val="tx1"/>
          </a:solidFill>
          <a:latin typeface="黑体" charset="-122"/>
          <a:ea typeface="黑体" charset="-122"/>
          <a:cs typeface="+mn-cs"/>
        </a:defRPr>
      </a:lvl1pPr>
      <a:lvl2pPr marL="685800" indent="-228600" algn="l" rtl="0" fontAlgn="base">
        <a:lnSpc>
          <a:spcPct val="120000"/>
        </a:lnSpc>
        <a:spcBef>
          <a:spcPts val="500"/>
        </a:spcBef>
        <a:spcAft>
          <a:spcPct val="0"/>
        </a:spcAft>
        <a:buFont typeface="Arial" pitchFamily="34" charset="0"/>
        <a:buChar char="•"/>
        <a:defRPr sz="2000" kern="1200">
          <a:solidFill>
            <a:schemeClr val="tx1"/>
          </a:solidFill>
          <a:latin typeface="黑体" charset="-122"/>
          <a:ea typeface="黑体" charset="-122"/>
          <a:cs typeface="+mn-cs"/>
        </a:defRPr>
      </a:lvl2pPr>
      <a:lvl3pPr marL="1143000" indent="-228600" algn="l" rtl="0" fontAlgn="base">
        <a:lnSpc>
          <a:spcPct val="120000"/>
        </a:lnSpc>
        <a:spcBef>
          <a:spcPts val="500"/>
        </a:spcBef>
        <a:spcAft>
          <a:spcPct val="0"/>
        </a:spcAft>
        <a:buFont typeface="Arial" pitchFamily="34" charset="0"/>
        <a:buChar char="•"/>
        <a:defRPr kern="1200">
          <a:solidFill>
            <a:schemeClr val="tx1"/>
          </a:solidFill>
          <a:latin typeface="黑体" charset="-122"/>
          <a:ea typeface="黑体" charset="-122"/>
          <a:cs typeface="+mn-cs"/>
        </a:defRPr>
      </a:lvl3pPr>
      <a:lvl4pPr marL="1600200" indent="-228600" algn="l" rtl="0" fontAlgn="base">
        <a:lnSpc>
          <a:spcPct val="120000"/>
        </a:lnSpc>
        <a:spcBef>
          <a:spcPts val="500"/>
        </a:spcBef>
        <a:spcAft>
          <a:spcPct val="0"/>
        </a:spcAft>
        <a:buFont typeface="Arial" pitchFamily="34" charset="0"/>
        <a:buChar char="•"/>
        <a:defRPr kern="1200">
          <a:solidFill>
            <a:schemeClr val="tx1"/>
          </a:solidFill>
          <a:latin typeface="黑体" charset="-122"/>
          <a:ea typeface="黑体" charset="-122"/>
          <a:cs typeface="+mn-cs"/>
        </a:defRPr>
      </a:lvl4pPr>
      <a:lvl5pPr marL="2057400" indent="-228600" algn="l" rtl="0" fontAlgn="base">
        <a:lnSpc>
          <a:spcPct val="120000"/>
        </a:lnSpc>
        <a:spcBef>
          <a:spcPts val="500"/>
        </a:spcBef>
        <a:spcAft>
          <a:spcPct val="0"/>
        </a:spcAft>
        <a:buFont typeface="Arial" pitchFamily="34" charset="0"/>
        <a:buChar char="•"/>
        <a:defRPr kern="1200">
          <a:solidFill>
            <a:schemeClr val="tx1"/>
          </a:solidFill>
          <a:latin typeface="黑体" charset="-122"/>
          <a:ea typeface="黑体" charset="-122"/>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2749550" y="1464945"/>
            <a:ext cx="6676390" cy="1781175"/>
          </a:xfrm>
        </p:spPr>
        <p:txBody>
          <a:bodyPr>
            <a:normAutofit fontScale="90000"/>
          </a:bodyPr>
          <a:p>
            <a:r>
              <a:rPr lang="en-US" altLang="zh-CN"/>
              <a:t>2024</a:t>
            </a:r>
            <a:r>
              <a:rPr lang="zh-CN" altLang="en-US"/>
              <a:t>年度中央引导地方科技发展资金申报讲解</a:t>
            </a:r>
            <a:endParaRPr lang="zh-CN" altLang="en-US"/>
          </a:p>
        </p:txBody>
      </p:sp>
      <p:sp>
        <p:nvSpPr>
          <p:cNvPr id="3" name="副标题 2"/>
          <p:cNvSpPr>
            <a:spLocks noGrp="1"/>
          </p:cNvSpPr>
          <p:nvPr>
            <p:ph type="subTitle" idx="1"/>
          </p:nvPr>
        </p:nvSpPr>
        <p:spPr>
          <a:xfrm>
            <a:off x="4175760" y="4157345"/>
            <a:ext cx="3951605" cy="1683385"/>
          </a:xfrm>
        </p:spPr>
        <p:txBody>
          <a:bodyPr>
            <a:normAutofit lnSpcReduction="20000"/>
          </a:bodyPr>
          <a:p>
            <a:r>
              <a:rPr lang="zh-CN" altLang="en-US"/>
              <a:t>自治区科技厅</a:t>
            </a:r>
            <a:r>
              <a:rPr lang="en-US" altLang="zh-CN"/>
              <a:t> </a:t>
            </a:r>
            <a:r>
              <a:rPr lang="zh-CN" altLang="en-US"/>
              <a:t>资源配置与管理处</a:t>
            </a:r>
            <a:endParaRPr lang="zh-CN" altLang="en-US"/>
          </a:p>
          <a:p>
            <a:r>
              <a:rPr lang="zh-CN" altLang="en-US"/>
              <a:t>赛尔江</a:t>
            </a:r>
            <a:r>
              <a:rPr lang="en-US" altLang="zh-CN"/>
              <a:t>·</a:t>
            </a:r>
            <a:r>
              <a:rPr lang="zh-CN" altLang="en-US"/>
              <a:t>努尔兰别克</a:t>
            </a:r>
            <a:endParaRPr lang="zh-CN" altLang="en-US"/>
          </a:p>
          <a:p>
            <a:r>
              <a:rPr lang="en-US" altLang="zh-CN"/>
              <a:t>2024</a:t>
            </a:r>
            <a:r>
              <a:rPr lang="zh-CN" altLang="en-US"/>
              <a:t>年</a:t>
            </a:r>
            <a:r>
              <a:rPr lang="en-US" altLang="zh-CN"/>
              <a:t>4</a:t>
            </a:r>
            <a:r>
              <a:rPr lang="zh-CN" altLang="en-US"/>
              <a:t>月</a:t>
            </a:r>
            <a:r>
              <a:rPr lang="en-US" altLang="zh-CN"/>
              <a:t>26</a:t>
            </a:r>
            <a:r>
              <a:rPr lang="zh-CN" altLang="en-US"/>
              <a:t>日</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申报注意事项</a:t>
            </a:r>
            <a:endParaRPr lang="zh-CN" altLang="en-US"/>
          </a:p>
        </p:txBody>
      </p:sp>
      <p:sp>
        <p:nvSpPr>
          <p:cNvPr id="3" name="内容占位符 2"/>
          <p:cNvSpPr>
            <a:spLocks noGrp="1"/>
          </p:cNvSpPr>
          <p:nvPr>
            <p:ph idx="1"/>
          </p:nvPr>
        </p:nvSpPr>
        <p:spPr/>
        <p:txBody>
          <a:bodyPr>
            <a:normAutofit fontScale="90000" lnSpcReduction="20000"/>
          </a:bodyPr>
          <a:p>
            <a:r>
              <a:rPr lang="zh-CN" altLang="en-US"/>
              <a:t>申报截止时间调整为</a:t>
            </a:r>
            <a:r>
              <a:rPr lang="en-US" altLang="zh-CN"/>
              <a:t>5</a:t>
            </a:r>
            <a:r>
              <a:rPr lang="zh-CN" altLang="en-US"/>
              <a:t>月</a:t>
            </a:r>
            <a:r>
              <a:rPr lang="en-US" altLang="zh-CN"/>
              <a:t>3</a:t>
            </a:r>
            <a:r>
              <a:rPr lang="zh-CN" altLang="en-US"/>
              <a:t>日</a:t>
            </a:r>
            <a:r>
              <a:rPr lang="en-US" altLang="zh-CN"/>
              <a:t>20:00</a:t>
            </a:r>
            <a:r>
              <a:rPr lang="zh-CN" altLang="en-US"/>
              <a:t>，请各单位抓紧时间推进。</a:t>
            </a:r>
            <a:endParaRPr lang="zh-CN" altLang="en-US"/>
          </a:p>
          <a:p>
            <a:r>
              <a:rPr lang="zh-CN" altLang="en-US"/>
              <a:t>项目执行期一般为1年。</a:t>
            </a:r>
            <a:endParaRPr lang="zh-CN" altLang="en-US"/>
          </a:p>
          <a:p>
            <a:r>
              <a:rPr lang="zh-CN" altLang="en-US"/>
              <a:t>项目负责人有主持承担在研国家、自治区财政科技计划项目（不含自然科学计划、科技特派员科技创业行动计划）的不得申报。</a:t>
            </a:r>
            <a:endParaRPr lang="zh-CN" altLang="en-US"/>
          </a:p>
          <a:p>
            <a:r>
              <a:rPr lang="zh-CN" altLang="en-US"/>
              <a:t>国家或自治区已立项支持的相同相似内容不得重复申报。同一个项目只能通过单个推荐单位申报，不得多头申报。</a:t>
            </a:r>
            <a:endParaRPr lang="zh-CN" altLang="en-US"/>
          </a:p>
          <a:p>
            <a:r>
              <a:rPr lang="zh-CN" altLang="en-US"/>
              <a:t>项目申报单位须是在自治区境内注册，具有独立法人资格的企事业单位。</a:t>
            </a:r>
            <a:endParaRPr lang="zh-CN" altLang="en-US"/>
          </a:p>
          <a:p>
            <a:r>
              <a:rPr lang="zh-CN" altLang="en-US"/>
              <a:t>由企业承担的项目，自筹资金与引导资金比例不得低于2：1，自筹资金应足额到位。优先支持自筹经费投入比例高的项目。</a:t>
            </a:r>
            <a:endParaRPr lang="zh-CN" altLang="en-US"/>
          </a:p>
          <a:p>
            <a:r>
              <a:rPr lang="zh-CN" altLang="en-US"/>
              <a:t>项目承担单位应落实开发科研助理岗位吸纳高校毕业生就业的相关工作。</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164330" y="2503805"/>
            <a:ext cx="3863975" cy="1269365"/>
          </a:xfrm>
        </p:spPr>
        <p:txBody>
          <a:bodyPr/>
          <a:p>
            <a:r>
              <a:rPr lang="zh-CN" altLang="en-US" sz="4800"/>
              <a:t>谢谢聆听！</a:t>
            </a:r>
            <a:endParaRPr lang="zh-CN" altLang="en-US" sz="4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68730" y="276225"/>
            <a:ext cx="2157095" cy="518160"/>
          </a:xfrm>
        </p:spPr>
        <p:txBody>
          <a:bodyPr/>
          <a:p>
            <a:r>
              <a:rPr lang="zh-CN" altLang="en-US"/>
              <a:t>政策依据</a:t>
            </a:r>
            <a:endParaRPr lang="zh-CN" altLang="en-US"/>
          </a:p>
        </p:txBody>
      </p:sp>
      <p:sp>
        <p:nvSpPr>
          <p:cNvPr id="3" name="内容占位符 2"/>
          <p:cNvSpPr>
            <a:spLocks noGrp="1"/>
          </p:cNvSpPr>
          <p:nvPr>
            <p:ph idx="1"/>
          </p:nvPr>
        </p:nvSpPr>
        <p:spPr>
          <a:xfrm>
            <a:off x="876935" y="1367790"/>
            <a:ext cx="10515600" cy="1385570"/>
          </a:xfrm>
        </p:spPr>
        <p:txBody>
          <a:bodyPr>
            <a:normAutofit fontScale="90000" lnSpcReduction="20000"/>
          </a:bodyPr>
          <a:p>
            <a:r>
              <a:rPr lang="zh-CN" altLang="en-US"/>
              <a:t>《中央引导地方科技发展资金管理办法》（财教〔2023〕276号）</a:t>
            </a:r>
            <a:endParaRPr lang="zh-CN" altLang="en-US"/>
          </a:p>
          <a:p>
            <a:r>
              <a:rPr lang="zh-CN" altLang="en-US"/>
              <a:t>《新疆维吾尔自治区科技计划项目管理办法》（新科规〔2019〕1号）</a:t>
            </a:r>
            <a:endParaRPr lang="zh-CN" altLang="en-US"/>
          </a:p>
          <a:p>
            <a:r>
              <a:rPr lang="zh-CN" altLang="en-US"/>
              <a:t>《新疆维吾尔自治区科技计划项目管理办法实施细则》（</a:t>
            </a:r>
            <a:r>
              <a:rPr lang="zh-CN" altLang="en-US">
                <a:sym typeface="+mn-ea"/>
              </a:rPr>
              <a:t>新科规字〔</a:t>
            </a:r>
            <a:r>
              <a:rPr lang="en-US" altLang="zh-CN">
                <a:sym typeface="+mn-ea"/>
              </a:rPr>
              <a:t>2022</a:t>
            </a:r>
            <a:r>
              <a:rPr lang="zh-CN" altLang="en-US">
                <a:sym typeface="+mn-ea"/>
              </a:rPr>
              <a:t>〕1号</a:t>
            </a:r>
            <a:r>
              <a:rPr lang="zh-CN" altLang="en-US"/>
              <a:t>）</a:t>
            </a:r>
            <a:endParaRPr lang="zh-CN" altLang="en-US"/>
          </a:p>
        </p:txBody>
      </p:sp>
      <p:sp>
        <p:nvSpPr>
          <p:cNvPr id="4" name="标题 1"/>
          <p:cNvSpPr>
            <a:spLocks noGrp="1"/>
          </p:cNvSpPr>
          <p:nvPr/>
        </p:nvSpPr>
        <p:spPr>
          <a:xfrm>
            <a:off x="1268730" y="3232785"/>
            <a:ext cx="2157095" cy="518160"/>
          </a:xfrm>
          <a:prstGeom prst="rect">
            <a:avLst/>
          </a:prstGeom>
          <a:noFill/>
          <a:ln>
            <a:noFill/>
          </a:ln>
        </p:spPr>
        <p:txBody>
          <a:bodyPr vert="horz" wrap="square" lIns="91440" tIns="45720" rIns="91440" bIns="45720" numCol="1" anchor="ctr" anchorCtr="0" compatLnSpc="1">
            <a:noAutofit/>
          </a:bodyPr>
          <a:lstStyle>
            <a:lvl1pPr algn="l" rtl="0" fontAlgn="base">
              <a:lnSpc>
                <a:spcPct val="120000"/>
              </a:lnSpc>
              <a:spcBef>
                <a:spcPct val="0"/>
              </a:spcBef>
              <a:spcAft>
                <a:spcPct val="0"/>
              </a:spcAft>
              <a:defRPr sz="3200" b="1" kern="1200">
                <a:solidFill>
                  <a:schemeClr val="tx1">
                    <a:lumMod val="65000"/>
                    <a:lumOff val="35000"/>
                  </a:schemeClr>
                </a:solidFill>
                <a:latin typeface="黑体" charset="-122"/>
                <a:ea typeface="黑体" charset="-122"/>
                <a:cs typeface="+mj-cs"/>
              </a:defRPr>
            </a:lvl1pPr>
            <a:lvl2pPr algn="l" rtl="0" fontAlgn="base">
              <a:lnSpc>
                <a:spcPct val="120000"/>
              </a:lnSpc>
              <a:spcBef>
                <a:spcPct val="0"/>
              </a:spcBef>
              <a:spcAft>
                <a:spcPct val="0"/>
              </a:spcAft>
              <a:defRPr sz="3200" b="1">
                <a:solidFill>
                  <a:srgbClr val="595959"/>
                </a:solidFill>
                <a:latin typeface="黑体" charset="-122"/>
                <a:ea typeface="黑体" charset="-122"/>
              </a:defRPr>
            </a:lvl2pPr>
            <a:lvl3pPr algn="l" rtl="0" fontAlgn="base">
              <a:lnSpc>
                <a:spcPct val="120000"/>
              </a:lnSpc>
              <a:spcBef>
                <a:spcPct val="0"/>
              </a:spcBef>
              <a:spcAft>
                <a:spcPct val="0"/>
              </a:spcAft>
              <a:defRPr sz="3200" b="1">
                <a:solidFill>
                  <a:srgbClr val="595959"/>
                </a:solidFill>
                <a:latin typeface="黑体" charset="-122"/>
                <a:ea typeface="黑体" charset="-122"/>
              </a:defRPr>
            </a:lvl3pPr>
            <a:lvl4pPr algn="l" rtl="0" fontAlgn="base">
              <a:lnSpc>
                <a:spcPct val="120000"/>
              </a:lnSpc>
              <a:spcBef>
                <a:spcPct val="0"/>
              </a:spcBef>
              <a:spcAft>
                <a:spcPct val="0"/>
              </a:spcAft>
              <a:defRPr sz="3200" b="1">
                <a:solidFill>
                  <a:srgbClr val="595959"/>
                </a:solidFill>
                <a:latin typeface="黑体" charset="-122"/>
                <a:ea typeface="黑体" charset="-122"/>
              </a:defRPr>
            </a:lvl4pPr>
            <a:lvl5pPr algn="l" rtl="0" fontAlgn="base">
              <a:lnSpc>
                <a:spcPct val="120000"/>
              </a:lnSpc>
              <a:spcBef>
                <a:spcPct val="0"/>
              </a:spcBef>
              <a:spcAft>
                <a:spcPct val="0"/>
              </a:spcAft>
              <a:defRPr sz="3200" b="1">
                <a:solidFill>
                  <a:srgbClr val="595959"/>
                </a:solidFill>
                <a:latin typeface="黑体" charset="-122"/>
                <a:ea typeface="黑体" charset="-122"/>
              </a:defRPr>
            </a:lvl5pPr>
            <a:lvl6pPr marL="457200" algn="l" rtl="0" fontAlgn="base">
              <a:lnSpc>
                <a:spcPct val="120000"/>
              </a:lnSpc>
              <a:spcBef>
                <a:spcPct val="0"/>
              </a:spcBef>
              <a:spcAft>
                <a:spcPct val="0"/>
              </a:spcAft>
              <a:defRPr sz="3200" b="1">
                <a:solidFill>
                  <a:srgbClr val="595959"/>
                </a:solidFill>
                <a:latin typeface="黑体" charset="-122"/>
                <a:ea typeface="黑体" charset="-122"/>
              </a:defRPr>
            </a:lvl6pPr>
            <a:lvl7pPr marL="914400" algn="l" rtl="0" fontAlgn="base">
              <a:lnSpc>
                <a:spcPct val="120000"/>
              </a:lnSpc>
              <a:spcBef>
                <a:spcPct val="0"/>
              </a:spcBef>
              <a:spcAft>
                <a:spcPct val="0"/>
              </a:spcAft>
              <a:defRPr sz="3200" b="1">
                <a:solidFill>
                  <a:srgbClr val="595959"/>
                </a:solidFill>
                <a:latin typeface="黑体" charset="-122"/>
                <a:ea typeface="黑体" charset="-122"/>
              </a:defRPr>
            </a:lvl7pPr>
            <a:lvl8pPr marL="1371600" algn="l" rtl="0" fontAlgn="base">
              <a:lnSpc>
                <a:spcPct val="120000"/>
              </a:lnSpc>
              <a:spcBef>
                <a:spcPct val="0"/>
              </a:spcBef>
              <a:spcAft>
                <a:spcPct val="0"/>
              </a:spcAft>
              <a:defRPr sz="3200" b="1">
                <a:solidFill>
                  <a:srgbClr val="595959"/>
                </a:solidFill>
                <a:latin typeface="黑体" charset="-122"/>
                <a:ea typeface="黑体" charset="-122"/>
              </a:defRPr>
            </a:lvl8pPr>
            <a:lvl9pPr marL="1828800" algn="l" rtl="0" fontAlgn="base">
              <a:lnSpc>
                <a:spcPct val="120000"/>
              </a:lnSpc>
              <a:spcBef>
                <a:spcPct val="0"/>
              </a:spcBef>
              <a:spcAft>
                <a:spcPct val="0"/>
              </a:spcAft>
              <a:defRPr sz="3200" b="1">
                <a:solidFill>
                  <a:srgbClr val="595959"/>
                </a:solidFill>
                <a:latin typeface="黑体" charset="-122"/>
                <a:ea typeface="黑体" charset="-122"/>
              </a:defRPr>
            </a:lvl9pPr>
          </a:lstStyle>
          <a:p>
            <a:r>
              <a:rPr lang="zh-CN" altLang="en-US"/>
              <a:t>背景介绍</a:t>
            </a:r>
            <a:endParaRPr lang="zh-CN" altLang="en-US"/>
          </a:p>
        </p:txBody>
      </p:sp>
      <p:sp>
        <p:nvSpPr>
          <p:cNvPr id="5" name="内容占位符 2"/>
          <p:cNvSpPr>
            <a:spLocks noGrp="1"/>
          </p:cNvSpPr>
          <p:nvPr/>
        </p:nvSpPr>
        <p:spPr>
          <a:xfrm>
            <a:off x="876935" y="4245610"/>
            <a:ext cx="10429240" cy="1405890"/>
          </a:xfrm>
          <a:prstGeom prst="rect">
            <a:avLst/>
          </a:prstGeom>
          <a:noFill/>
          <a:ln>
            <a:noFill/>
          </a:ln>
        </p:spPr>
        <p:txBody>
          <a:bodyPr vert="horz" wrap="square" lIns="91440" tIns="45720" rIns="91440" bIns="45720" numCol="1" anchor="t" anchorCtr="0" compatLnSpc="1">
            <a:normAutofit fontScale="90000"/>
          </a:bodyPr>
          <a:lstStyle>
            <a:lvl1pPr marL="228600" indent="-228600" algn="l" rtl="0" fontAlgn="base">
              <a:lnSpc>
                <a:spcPct val="120000"/>
              </a:lnSpc>
              <a:spcBef>
                <a:spcPts val="1000"/>
              </a:spcBef>
              <a:spcAft>
                <a:spcPct val="0"/>
              </a:spcAft>
              <a:buFont typeface="Arial" pitchFamily="34" charset="0"/>
              <a:buChar char="•"/>
              <a:defRPr sz="2400" kern="1200">
                <a:solidFill>
                  <a:schemeClr val="tx1">
                    <a:lumMod val="50000"/>
                    <a:lumOff val="50000"/>
                  </a:schemeClr>
                </a:solidFill>
                <a:latin typeface="黑体" charset="-122"/>
                <a:ea typeface="黑体" charset="-122"/>
                <a:cs typeface="+mn-cs"/>
              </a:defRPr>
            </a:lvl1pPr>
            <a:lvl2pPr marL="685800" indent="-228600" algn="l" rtl="0" fontAlgn="base">
              <a:lnSpc>
                <a:spcPct val="120000"/>
              </a:lnSpc>
              <a:spcBef>
                <a:spcPts val="500"/>
              </a:spcBef>
              <a:spcAft>
                <a:spcPct val="0"/>
              </a:spcAft>
              <a:buFont typeface="Arial" pitchFamily="34" charset="0"/>
              <a:buChar char="•"/>
              <a:defRPr sz="2000" kern="1200">
                <a:solidFill>
                  <a:schemeClr val="tx1">
                    <a:lumMod val="50000"/>
                    <a:lumOff val="50000"/>
                  </a:schemeClr>
                </a:solidFill>
                <a:latin typeface="黑体" charset="-122"/>
                <a:ea typeface="黑体" charset="-122"/>
                <a:cs typeface="+mn-cs"/>
              </a:defRPr>
            </a:lvl2pPr>
            <a:lvl3pPr marL="1143000" indent="-228600" algn="l" rtl="0" fontAlgn="base">
              <a:lnSpc>
                <a:spcPct val="120000"/>
              </a:lnSpc>
              <a:spcBef>
                <a:spcPts val="500"/>
              </a:spcBef>
              <a:spcAft>
                <a:spcPct val="0"/>
              </a:spcAft>
              <a:buFont typeface="Arial" pitchFamily="34" charset="0"/>
              <a:buChar char="•"/>
              <a:defRPr sz="1800" kern="1200">
                <a:solidFill>
                  <a:schemeClr val="tx1">
                    <a:lumMod val="50000"/>
                    <a:lumOff val="50000"/>
                  </a:schemeClr>
                </a:solidFill>
                <a:latin typeface="黑体" charset="-122"/>
                <a:ea typeface="黑体" charset="-122"/>
                <a:cs typeface="+mn-cs"/>
              </a:defRPr>
            </a:lvl3pPr>
            <a:lvl4pPr marL="1600200" indent="-228600" algn="l" rtl="0" fontAlgn="base">
              <a:lnSpc>
                <a:spcPct val="120000"/>
              </a:lnSpc>
              <a:spcBef>
                <a:spcPts val="500"/>
              </a:spcBef>
              <a:spcAft>
                <a:spcPct val="0"/>
              </a:spcAft>
              <a:buFont typeface="Arial" pitchFamily="34" charset="0"/>
              <a:buChar char="•"/>
              <a:defRPr sz="1800" kern="1200">
                <a:solidFill>
                  <a:schemeClr val="tx1">
                    <a:lumMod val="50000"/>
                    <a:lumOff val="50000"/>
                  </a:schemeClr>
                </a:solidFill>
                <a:latin typeface="黑体" charset="-122"/>
                <a:ea typeface="黑体" charset="-122"/>
                <a:cs typeface="+mn-cs"/>
              </a:defRPr>
            </a:lvl4pPr>
            <a:lvl5pPr marL="2057400" indent="-228600" algn="l" rtl="0" fontAlgn="base">
              <a:lnSpc>
                <a:spcPct val="120000"/>
              </a:lnSpc>
              <a:spcBef>
                <a:spcPts val="500"/>
              </a:spcBef>
              <a:spcAft>
                <a:spcPct val="0"/>
              </a:spcAft>
              <a:buFont typeface="Arial" pitchFamily="34" charset="0"/>
              <a:buChar char="•"/>
              <a:defRPr sz="1800" kern="1200">
                <a:solidFill>
                  <a:schemeClr val="tx1">
                    <a:lumMod val="50000"/>
                    <a:lumOff val="50000"/>
                  </a:schemeClr>
                </a:solidFill>
                <a:latin typeface="黑体" charset="-122"/>
                <a:ea typeface="黑体" charset="-122"/>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r>
              <a:rPr lang="en-US" altLang="zh-CN"/>
              <a:t>    中央引导地方科技发展资金是中央财政用于支持和引导地方政府落实国家创新驱动发展战略和科技改革发展政策、优化区域科技创新环境、提升区域科技创新能力的共同财政事权转移支付资金。</a:t>
            </a:r>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620520" y="1077596"/>
            <a:ext cx="9774555" cy="518160"/>
          </a:xfrm>
        </p:spPr>
        <p:txBody>
          <a:bodyPr/>
          <a:p>
            <a:r>
              <a:rPr lang="zh-CN" altLang="en-US"/>
              <a:t>支持方向</a:t>
            </a:r>
            <a:endParaRPr lang="zh-CN" altLang="en-US"/>
          </a:p>
        </p:txBody>
      </p:sp>
      <p:sp>
        <p:nvSpPr>
          <p:cNvPr id="3" name="内容占位符 2"/>
          <p:cNvSpPr>
            <a:spLocks noGrp="1"/>
          </p:cNvSpPr>
          <p:nvPr>
            <p:ph idx="1"/>
          </p:nvPr>
        </p:nvSpPr>
        <p:spPr>
          <a:xfrm>
            <a:off x="2098040" y="2585720"/>
            <a:ext cx="5728970" cy="2680970"/>
          </a:xfrm>
        </p:spPr>
        <p:txBody>
          <a:bodyPr/>
          <a:p>
            <a:r>
              <a:rPr lang="zh-CN" altLang="en-US"/>
              <a:t>区域科技创新体系建设</a:t>
            </a:r>
            <a:endParaRPr lang="zh-CN" altLang="en-US"/>
          </a:p>
          <a:p>
            <a:r>
              <a:rPr lang="zh-CN" altLang="en-US"/>
              <a:t>科技创新基地建设</a:t>
            </a:r>
            <a:endParaRPr lang="zh-CN" altLang="en-US"/>
          </a:p>
          <a:p>
            <a:r>
              <a:rPr lang="zh-CN" altLang="en-US"/>
              <a:t>科技成果转移转化</a:t>
            </a:r>
            <a:endParaRPr lang="zh-CN" altLang="en-US"/>
          </a:p>
          <a:p>
            <a:r>
              <a:rPr lang="zh-CN" altLang="en-US"/>
              <a:t>自由探索类基础研究</a:t>
            </a:r>
            <a:endParaRPr lang="zh-CN" altLang="en-US"/>
          </a:p>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区域科技创新体系建设</a:t>
            </a:r>
            <a:endParaRPr lang="zh-CN" altLang="en-US"/>
          </a:p>
        </p:txBody>
      </p:sp>
      <p:sp>
        <p:nvSpPr>
          <p:cNvPr id="3" name="内容占位符 2"/>
          <p:cNvSpPr>
            <a:spLocks noGrp="1"/>
          </p:cNvSpPr>
          <p:nvPr>
            <p:ph idx="1"/>
          </p:nvPr>
        </p:nvSpPr>
        <p:spPr/>
        <p:txBody>
          <a:bodyPr/>
          <a:p>
            <a:r>
              <a:rPr lang="en-US" altLang="zh-CN"/>
              <a:t>    </a:t>
            </a:r>
            <a:r>
              <a:rPr lang="zh-CN" altLang="en-US"/>
              <a:t>支持“一带一路”联合实验室、国际科技合作基地、国家引才引智示范基地、外商投资在疆设立的研发中心等实施的科研项目。</a:t>
            </a:r>
            <a:endParaRPr lang="zh-CN" altLang="en-US"/>
          </a:p>
          <a:p>
            <a:pPr marL="0" indent="0">
              <a:buNone/>
            </a:pPr>
            <a:r>
              <a:rPr lang="en-US" altLang="zh-CN"/>
              <a:t>    </a:t>
            </a:r>
            <a:endParaRPr lang="en-US" altLang="zh-CN"/>
          </a:p>
          <a:p>
            <a:r>
              <a:rPr lang="en-US" altLang="zh-CN"/>
              <a:t>    </a:t>
            </a:r>
            <a:r>
              <a:rPr lang="zh-CN" altLang="en-US"/>
              <a:t>支持国家自贸区、高新技术产业开发区、农业科技园区，国家创新型县市等的创新主体，以及科技企业孵化器、众创空间、星创天地，为提升区域科技创新能力开展的科技研发活动和技术创新公共服务平台建设。</a:t>
            </a:r>
            <a:endParaRPr lang="zh-CN" altLang="en-US"/>
          </a:p>
          <a:p>
            <a:endParaRPr lang="zh-CN" altLang="en-US"/>
          </a:p>
          <a:p>
            <a:r>
              <a:rPr lang="en-US" altLang="zh-CN"/>
              <a:t>    </a:t>
            </a:r>
            <a:r>
              <a:rPr lang="zh-CN" altLang="en-US"/>
              <a:t>单个项目财政支持额度不超过</a:t>
            </a:r>
            <a:r>
              <a:rPr lang="en-US" altLang="zh-CN"/>
              <a:t>300</a:t>
            </a:r>
            <a:r>
              <a:rPr lang="zh-CN" altLang="en-US"/>
              <a:t>万元。</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科技创新基地建设</a:t>
            </a:r>
            <a:endParaRPr lang="zh-CN" altLang="en-US"/>
          </a:p>
        </p:txBody>
      </p:sp>
      <p:sp>
        <p:nvSpPr>
          <p:cNvPr id="3" name="内容占位符 2"/>
          <p:cNvSpPr>
            <a:spLocks noGrp="1"/>
          </p:cNvSpPr>
          <p:nvPr>
            <p:ph idx="1"/>
          </p:nvPr>
        </p:nvSpPr>
        <p:spPr/>
        <p:txBody>
          <a:bodyPr/>
          <a:p>
            <a:r>
              <a:rPr lang="en-US" altLang="zh-CN"/>
              <a:t>    </a:t>
            </a:r>
            <a:r>
              <a:rPr lang="zh-CN" altLang="en-US"/>
              <a:t>支持国家、省部共建国家重点实验室，自治区重点实验室、工程技术研究中心、技术创新中心、临床医学研究中心、野外科学观测研究站、新型研发机构等购置科研仪器设备，提升科研创新能力。</a:t>
            </a:r>
            <a:endParaRPr lang="zh-CN" altLang="en-US"/>
          </a:p>
          <a:p>
            <a:endParaRPr lang="zh-CN" altLang="en-US"/>
          </a:p>
          <a:p>
            <a:r>
              <a:rPr lang="en-US" altLang="zh-CN">
                <a:sym typeface="+mn-ea"/>
              </a:rPr>
              <a:t>    </a:t>
            </a:r>
            <a:r>
              <a:rPr lang="zh-CN" altLang="en-US">
                <a:sym typeface="+mn-ea"/>
              </a:rPr>
              <a:t>单个项目财政支持额度不超过</a:t>
            </a:r>
            <a:r>
              <a:rPr lang="en-US" altLang="zh-CN">
                <a:sym typeface="+mn-ea"/>
              </a:rPr>
              <a:t>300</a:t>
            </a:r>
            <a:r>
              <a:rPr lang="zh-CN" altLang="en-US">
                <a:sym typeface="+mn-ea"/>
              </a:rPr>
              <a:t>万元。</a:t>
            </a:r>
            <a:endParaRPr lang="zh-CN" altLang="en-US"/>
          </a:p>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科技成果转移转化</a:t>
            </a:r>
            <a:endParaRPr lang="zh-CN" altLang="en-US"/>
          </a:p>
        </p:txBody>
      </p:sp>
      <p:sp>
        <p:nvSpPr>
          <p:cNvPr id="3" name="内容占位符 2"/>
          <p:cNvSpPr>
            <a:spLocks noGrp="1"/>
          </p:cNvSpPr>
          <p:nvPr>
            <p:ph idx="1"/>
          </p:nvPr>
        </p:nvSpPr>
        <p:spPr/>
        <p:txBody>
          <a:bodyPr>
            <a:normAutofit lnSpcReduction="10000"/>
          </a:bodyPr>
          <a:p>
            <a:r>
              <a:rPr lang="en-US" altLang="zh-CN"/>
              <a:t>    </a:t>
            </a:r>
            <a:r>
              <a:rPr lang="zh-CN" altLang="en-US"/>
              <a:t>支持南疆县（市）为发展壮大特色优势产业而开展的科技成果转化项目，项目应有科技特派员参与。</a:t>
            </a:r>
            <a:endParaRPr lang="zh-CN" altLang="en-US"/>
          </a:p>
          <a:p>
            <a:endParaRPr lang="zh-CN" altLang="en-US"/>
          </a:p>
          <a:p>
            <a:r>
              <a:rPr lang="zh-CN" altLang="en-US"/>
              <a:t> </a:t>
            </a:r>
            <a:r>
              <a:rPr lang="en-US" altLang="zh-CN"/>
              <a:t>   </a:t>
            </a:r>
            <a:r>
              <a:rPr lang="zh-CN" altLang="en-US"/>
              <a:t>支持东西部科技合作以及同其他省区市开展的跨区域科技合作。</a:t>
            </a:r>
            <a:endParaRPr lang="zh-CN" altLang="en-US"/>
          </a:p>
          <a:p>
            <a:endParaRPr lang="zh-CN" altLang="en-US"/>
          </a:p>
          <a:p>
            <a:r>
              <a:rPr lang="zh-CN" altLang="en-US"/>
              <a:t> </a:t>
            </a:r>
            <a:r>
              <a:rPr lang="en-US" altLang="zh-CN"/>
              <a:t>   </a:t>
            </a:r>
            <a:r>
              <a:rPr lang="zh-CN" altLang="en-US"/>
              <a:t>支持国家、自治区级技术转移转化中心等公共服务平台建设。</a:t>
            </a:r>
            <a:endParaRPr lang="zh-CN" altLang="en-US"/>
          </a:p>
          <a:p>
            <a:endParaRPr lang="zh-CN" altLang="en-US"/>
          </a:p>
          <a:p>
            <a:r>
              <a:rPr lang="en-US" altLang="zh-CN">
                <a:sym typeface="+mn-ea"/>
              </a:rPr>
              <a:t>    </a:t>
            </a:r>
            <a:r>
              <a:rPr lang="zh-CN" altLang="en-US">
                <a:sym typeface="+mn-ea"/>
              </a:rPr>
              <a:t>单个项目财政支持额度不超过</a:t>
            </a:r>
            <a:r>
              <a:rPr lang="en-US" altLang="zh-CN">
                <a:sym typeface="+mn-ea"/>
              </a:rPr>
              <a:t>300</a:t>
            </a:r>
            <a:r>
              <a:rPr lang="zh-CN" altLang="en-US">
                <a:sym typeface="+mn-ea"/>
              </a:rPr>
              <a:t>万元。</a:t>
            </a:r>
            <a:endParaRPr lang="zh-CN" altLang="en-US"/>
          </a:p>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自由探索类基础研究</a:t>
            </a:r>
            <a:endParaRPr lang="zh-CN" altLang="en-US"/>
          </a:p>
        </p:txBody>
      </p:sp>
      <p:sp>
        <p:nvSpPr>
          <p:cNvPr id="3" name="内容占位符 2"/>
          <p:cNvSpPr>
            <a:spLocks noGrp="1"/>
          </p:cNvSpPr>
          <p:nvPr>
            <p:ph idx="1"/>
          </p:nvPr>
        </p:nvSpPr>
        <p:spPr/>
        <p:txBody>
          <a:bodyPr/>
          <a:p>
            <a:r>
              <a:rPr lang="en-US" altLang="zh-CN"/>
              <a:t>    </a:t>
            </a:r>
            <a:r>
              <a:rPr lang="zh-CN" altLang="en-US"/>
              <a:t>聚焦我区重大科学问题，组织实施具有前瞻性、先导性、引领性的基础研究项目。</a:t>
            </a:r>
            <a:endParaRPr lang="zh-CN" altLang="en-US"/>
          </a:p>
          <a:p>
            <a:endParaRPr lang="zh-CN" altLang="en-US"/>
          </a:p>
          <a:p>
            <a:r>
              <a:rPr lang="en-US" altLang="zh-CN">
                <a:sym typeface="+mn-ea"/>
              </a:rPr>
              <a:t>    </a:t>
            </a:r>
            <a:r>
              <a:rPr lang="zh-CN" altLang="en-US">
                <a:sym typeface="+mn-ea"/>
              </a:rPr>
              <a:t>单个项目财政支持额度不超过</a:t>
            </a:r>
            <a:r>
              <a:rPr lang="en-US" altLang="zh-CN">
                <a:sym typeface="+mn-ea"/>
              </a:rPr>
              <a:t>50</a:t>
            </a:r>
            <a:r>
              <a:rPr lang="zh-CN" altLang="en-US">
                <a:sym typeface="+mn-ea"/>
              </a:rPr>
              <a:t>万元。</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2024</a:t>
            </a:r>
            <a:r>
              <a:rPr lang="zh-CN" altLang="en-US"/>
              <a:t>年中央引导地方科技发展资金与往年的区别</a:t>
            </a:r>
            <a:endParaRPr lang="zh-CN" altLang="en-US"/>
          </a:p>
        </p:txBody>
      </p:sp>
      <p:sp>
        <p:nvSpPr>
          <p:cNvPr id="3" name="内容占位符 2"/>
          <p:cNvSpPr>
            <a:spLocks noGrp="1"/>
          </p:cNvSpPr>
          <p:nvPr>
            <p:ph idx="1"/>
          </p:nvPr>
        </p:nvSpPr>
        <p:spPr/>
        <p:txBody>
          <a:bodyPr/>
          <a:p>
            <a:r>
              <a:rPr lang="zh-CN" altLang="en-US"/>
              <a:t>新增了自由探索类基础研究方向的项目。</a:t>
            </a:r>
            <a:endParaRPr lang="zh-CN" altLang="en-US"/>
          </a:p>
          <a:p>
            <a:endParaRPr lang="zh-CN" altLang="en-US"/>
          </a:p>
          <a:p>
            <a:r>
              <a:rPr lang="zh-CN" altLang="en-US"/>
              <a:t>重新分类整合了各方向支持的平台。</a:t>
            </a:r>
            <a:endParaRPr lang="zh-CN" altLang="en-US"/>
          </a:p>
          <a:p>
            <a:endParaRPr lang="zh-CN" altLang="en-US"/>
          </a:p>
          <a:p>
            <a:r>
              <a:rPr lang="zh-CN" altLang="en-US"/>
              <a:t>进一步扩大了资金支持力度。</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p:cNvPicPr>
            <a:picLocks noChangeAspect="1"/>
          </p:cNvPicPr>
          <p:nvPr>
            <p:ph idx="1"/>
          </p:nvPr>
        </p:nvPicPr>
        <p:blipFill>
          <a:blip r:embed="rId1"/>
          <a:stretch>
            <a:fillRect/>
          </a:stretch>
        </p:blipFill>
        <p:spPr>
          <a:xfrm>
            <a:off x="325120" y="970280"/>
            <a:ext cx="11912600" cy="5097780"/>
          </a:xfrm>
          <a:prstGeom prst="rect">
            <a:avLst/>
          </a:prstGeom>
        </p:spPr>
      </p:pic>
    </p:spTree>
  </p:cSld>
  <p:clrMapOvr>
    <a:masterClrMapping/>
  </p:clrMapOvr>
</p:sld>
</file>

<file path=ppt/theme/theme1.xml><?xml version="1.0" encoding="utf-8"?>
<a:theme xmlns:a="http://schemas.openxmlformats.org/drawingml/2006/main" name="team report">
  <a:themeElements>
    <a:clrScheme name="自定义 10">
      <a:dk1>
        <a:srgbClr val="000000"/>
      </a:dk1>
      <a:lt1>
        <a:srgbClr val="FFFFFF"/>
      </a:lt1>
      <a:dk2>
        <a:srgbClr val="44546A"/>
      </a:dk2>
      <a:lt2>
        <a:srgbClr val="E7E6E6"/>
      </a:lt2>
      <a:accent1>
        <a:srgbClr val="595959"/>
      </a:accent1>
      <a:accent2>
        <a:srgbClr val="8496B0"/>
      </a:accent2>
      <a:accent3>
        <a:srgbClr val="D7B5C6"/>
      </a:accent3>
      <a:accent4>
        <a:srgbClr val="BCBCBC"/>
      </a:accent4>
      <a:accent5>
        <a:srgbClr val="034A90"/>
      </a:accent5>
      <a:accent6>
        <a:srgbClr val="595959"/>
      </a:accent6>
      <a:hlink>
        <a:srgbClr val="0563C1"/>
      </a:hlink>
      <a:folHlink>
        <a:srgbClr val="954F72"/>
      </a:folHlink>
    </a:clrScheme>
    <a:fontScheme name="自定义 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1170</Words>
  <Application>Kingsoft Office WPP</Application>
  <PresentationFormat>宽屏</PresentationFormat>
  <Paragraphs>76</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team report</vt:lpstr>
      <vt:lpstr>2024年度中央引导地方科技发展资金申报讲解</vt:lpstr>
      <vt:lpstr>政策依据</vt:lpstr>
      <vt:lpstr>支持方向</vt:lpstr>
      <vt:lpstr>区域科技创新体系建设</vt:lpstr>
      <vt:lpstr>科技创新基地建设</vt:lpstr>
      <vt:lpstr>科技成果转移转化</vt:lpstr>
      <vt:lpstr>自由探索类基础研究</vt:lpstr>
      <vt:lpstr>2024年中央引导地方科技发展资金与往年的区别</vt:lpstr>
      <vt:lpstr>PowerPoint 演示文稿</vt:lpstr>
      <vt:lpstr>申报注意事项</vt:lpstr>
      <vt:lpstr>谢谢聆听！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项目服务中心</cp:lastModifiedBy>
  <cp:revision>4</cp:revision>
  <dcterms:created xsi:type="dcterms:W3CDTF">2024-04-25T11:34:00Z</dcterms:created>
  <dcterms:modified xsi:type="dcterms:W3CDTF">2024-04-26T03:12:37Z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2052-10.8.0.5391</vt:lpwstr>
  </property>
</Properties>
</file>